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4017" r:id="rId1"/>
  </p:sldMasterIdLst>
  <p:notesMasterIdLst>
    <p:notesMasterId r:id="rId18"/>
  </p:notesMasterIdLst>
  <p:handoutMasterIdLst>
    <p:handoutMasterId r:id="rId19"/>
  </p:handoutMasterIdLst>
  <p:sldIdLst>
    <p:sldId id="802" r:id="rId2"/>
    <p:sldId id="572" r:id="rId3"/>
    <p:sldId id="826" r:id="rId4"/>
    <p:sldId id="828" r:id="rId5"/>
    <p:sldId id="813" r:id="rId6"/>
    <p:sldId id="814" r:id="rId7"/>
    <p:sldId id="815" r:id="rId8"/>
    <p:sldId id="816" r:id="rId9"/>
    <p:sldId id="831" r:id="rId10"/>
    <p:sldId id="818" r:id="rId11"/>
    <p:sldId id="819" r:id="rId12"/>
    <p:sldId id="821" r:id="rId13"/>
    <p:sldId id="822" r:id="rId14"/>
    <p:sldId id="830" r:id="rId15"/>
    <p:sldId id="824" r:id="rId16"/>
    <p:sldId id="825" r:id="rId17"/>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204" userDrawn="1">
          <p15:clr>
            <a:srgbClr val="A4A3A4"/>
          </p15:clr>
        </p15:guide>
        <p15:guide id="2" orient="horz" pos="1476" userDrawn="1">
          <p15:clr>
            <a:srgbClr val="A4A3A4"/>
          </p15:clr>
        </p15:guide>
        <p15:guide id="3" orient="horz" pos="804" userDrawn="1">
          <p15:clr>
            <a:srgbClr val="A4A3A4"/>
          </p15:clr>
        </p15:guide>
        <p15:guide id="4" orient="horz" pos="276" userDrawn="1">
          <p15:clr>
            <a:srgbClr val="A4A3A4"/>
          </p15:clr>
        </p15:guide>
        <p15:guide id="5" orient="horz" pos="468" userDrawn="1">
          <p15:clr>
            <a:srgbClr val="A4A3A4"/>
          </p15:clr>
        </p15:guide>
        <p15:guide id="6" pos="5712" userDrawn="1">
          <p15:clr>
            <a:srgbClr val="A4A3A4"/>
          </p15:clr>
        </p15:guide>
        <p15:guide id="7" pos="5376" userDrawn="1">
          <p15:clr>
            <a:srgbClr val="A4A3A4"/>
          </p15:clr>
        </p15:guide>
        <p15:guide id="8" pos="2880" userDrawn="1">
          <p15:clr>
            <a:srgbClr val="A4A3A4"/>
          </p15:clr>
        </p15:guide>
        <p15:guide id="9" pos="48" userDrawn="1">
          <p15:clr>
            <a:srgbClr val="A4A3A4"/>
          </p15:clr>
        </p15:guide>
        <p15:guide id="10" pos="336" userDrawn="1">
          <p15:clr>
            <a:srgbClr val="A4A3A4"/>
          </p15:clr>
        </p15:guide>
        <p15:guide id="11" pos="384"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6A6A6"/>
    <a:srgbClr val="FF8F00"/>
    <a:srgbClr val="ED4058"/>
    <a:srgbClr val="EC435B"/>
    <a:srgbClr val="364D66"/>
    <a:srgbClr val="D8DBE1"/>
    <a:srgbClr val="A8AFB9"/>
    <a:srgbClr val="F94760"/>
    <a:srgbClr val="49688C"/>
    <a:srgbClr val="F5F7F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123751F-124E-4C0E-A6DE-7DE9F8DE18C7}" v="1882" dt="2024-11-25T21:21:49.42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33286" autoAdjust="0"/>
    <p:restoredTop sz="94439" autoAdjust="0"/>
  </p:normalViewPr>
  <p:slideViewPr>
    <p:cSldViewPr>
      <p:cViewPr varScale="1">
        <p:scale>
          <a:sx n="65" d="100"/>
          <a:sy n="65" d="100"/>
        </p:scale>
        <p:origin x="72" y="384"/>
      </p:cViewPr>
      <p:guideLst>
        <p:guide orient="horz" pos="3204"/>
        <p:guide orient="horz" pos="1476"/>
        <p:guide orient="horz" pos="804"/>
        <p:guide orient="horz" pos="276"/>
        <p:guide orient="horz" pos="468"/>
        <p:guide pos="5712"/>
        <p:guide pos="5376"/>
        <p:guide pos="2880"/>
        <p:guide pos="48"/>
        <p:guide pos="336"/>
        <p:guide pos="384"/>
      </p:guideLst>
    </p:cSldViewPr>
  </p:slideViewPr>
  <p:notesTextViewPr>
    <p:cViewPr>
      <p:scale>
        <a:sx n="1" d="1"/>
        <a:sy n="1" d="1"/>
      </p:scale>
      <p:origin x="0" y="0"/>
    </p:cViewPr>
  </p:notesTextViewPr>
  <p:sorterViewPr>
    <p:cViewPr>
      <p:scale>
        <a:sx n="63" d="100"/>
        <a:sy n="63" d="100"/>
      </p:scale>
      <p:origin x="0" y="0"/>
    </p:cViewPr>
  </p:sorterViewPr>
  <p:notesViewPr>
    <p:cSldViewPr>
      <p:cViewPr varScale="1">
        <p:scale>
          <a:sx n="53" d="100"/>
          <a:sy n="53" d="100"/>
        </p:scale>
        <p:origin x="-2952"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sephine Akinlabi" userId="82967ca600a1458f" providerId="LiveId" clId="{9123751F-124E-4C0E-A6DE-7DE9F8DE18C7}"/>
    <pc:docChg chg="undo custSel addSld delSld modSld sldOrd modMainMaster">
      <pc:chgData name="Josephine Akinlabi" userId="82967ca600a1458f" providerId="LiveId" clId="{9123751F-124E-4C0E-A6DE-7DE9F8DE18C7}" dt="2024-11-25T21:21:49.424" v="2667"/>
      <pc:docMkLst>
        <pc:docMk/>
      </pc:docMkLst>
      <pc:sldChg chg="modSp mod">
        <pc:chgData name="Josephine Akinlabi" userId="82967ca600a1458f" providerId="LiveId" clId="{9123751F-124E-4C0E-A6DE-7DE9F8DE18C7}" dt="2024-11-25T20:35:42.172" v="2266" actId="207"/>
        <pc:sldMkLst>
          <pc:docMk/>
          <pc:sldMk cId="685422942" sldId="572"/>
        </pc:sldMkLst>
        <pc:spChg chg="mod">
          <ac:chgData name="Josephine Akinlabi" userId="82967ca600a1458f" providerId="LiveId" clId="{9123751F-124E-4C0E-A6DE-7DE9F8DE18C7}" dt="2024-11-25T20:35:42.172" v="2266" actId="207"/>
          <ac:spMkLst>
            <pc:docMk/>
            <pc:sldMk cId="685422942" sldId="572"/>
            <ac:spMk id="18" creationId="{00000000-0000-0000-0000-000000000000}"/>
          </ac:spMkLst>
        </pc:spChg>
      </pc:sldChg>
      <pc:sldChg chg="modSp mod">
        <pc:chgData name="Josephine Akinlabi" userId="82967ca600a1458f" providerId="LiveId" clId="{9123751F-124E-4C0E-A6DE-7DE9F8DE18C7}" dt="2024-11-25T21:20:12.208" v="2658"/>
        <pc:sldMkLst>
          <pc:docMk/>
          <pc:sldMk cId="2096016796" sldId="802"/>
        </pc:sldMkLst>
        <pc:picChg chg="mod">
          <ac:chgData name="Josephine Akinlabi" userId="82967ca600a1458f" providerId="LiveId" clId="{9123751F-124E-4C0E-A6DE-7DE9F8DE18C7}" dt="2024-11-25T21:20:12.208" v="2658"/>
          <ac:picMkLst>
            <pc:docMk/>
            <pc:sldMk cId="2096016796" sldId="802"/>
            <ac:picMk id="16" creationId="{B062C43B-EED6-45A9-C805-02722249FEBA}"/>
          </ac:picMkLst>
        </pc:picChg>
      </pc:sldChg>
      <pc:sldChg chg="modSp mod">
        <pc:chgData name="Josephine Akinlabi" userId="82967ca600a1458f" providerId="LiveId" clId="{9123751F-124E-4C0E-A6DE-7DE9F8DE18C7}" dt="2024-11-25T21:20:12.208" v="2658"/>
        <pc:sldMkLst>
          <pc:docMk/>
          <pc:sldMk cId="4155653351" sldId="813"/>
        </pc:sldMkLst>
        <pc:spChg chg="mod">
          <ac:chgData name="Josephine Akinlabi" userId="82967ca600a1458f" providerId="LiveId" clId="{9123751F-124E-4C0E-A6DE-7DE9F8DE18C7}" dt="2024-11-25T20:52:05.054" v="2333" actId="207"/>
          <ac:spMkLst>
            <pc:docMk/>
            <pc:sldMk cId="4155653351" sldId="813"/>
            <ac:spMk id="2" creationId="{3F5576F9-A0FB-D87B-9AAD-63D3C0B90CA6}"/>
          </ac:spMkLst>
        </pc:spChg>
        <pc:spChg chg="mod">
          <ac:chgData name="Josephine Akinlabi" userId="82967ca600a1458f" providerId="LiveId" clId="{9123751F-124E-4C0E-A6DE-7DE9F8DE18C7}" dt="2024-11-25T20:40:47.354" v="2285" actId="14100"/>
          <ac:spMkLst>
            <pc:docMk/>
            <pc:sldMk cId="4155653351" sldId="813"/>
            <ac:spMk id="5" creationId="{00000000-0000-0000-0000-000000000000}"/>
          </ac:spMkLst>
        </pc:spChg>
        <pc:spChg chg="mod">
          <ac:chgData name="Josephine Akinlabi" userId="82967ca600a1458f" providerId="LiveId" clId="{9123751F-124E-4C0E-A6DE-7DE9F8DE18C7}" dt="2024-11-25T20:42:29.975" v="2296" actId="255"/>
          <ac:spMkLst>
            <pc:docMk/>
            <pc:sldMk cId="4155653351" sldId="813"/>
            <ac:spMk id="7" creationId="{00000000-0000-0000-0000-000000000000}"/>
          </ac:spMkLst>
        </pc:spChg>
        <pc:spChg chg="mod">
          <ac:chgData name="Josephine Akinlabi" userId="82967ca600a1458f" providerId="LiveId" clId="{9123751F-124E-4C0E-A6DE-7DE9F8DE18C7}" dt="2024-11-25T20:41:03.408" v="2290" actId="20577"/>
          <ac:spMkLst>
            <pc:docMk/>
            <pc:sldMk cId="4155653351" sldId="813"/>
            <ac:spMk id="8" creationId="{00000000-0000-0000-0000-000000000000}"/>
          </ac:spMkLst>
        </pc:spChg>
        <pc:spChg chg="mod">
          <ac:chgData name="Josephine Akinlabi" userId="82967ca600a1458f" providerId="LiveId" clId="{9123751F-124E-4C0E-A6DE-7DE9F8DE18C7}" dt="2024-11-25T20:42:57.700" v="2300" actId="20577"/>
          <ac:spMkLst>
            <pc:docMk/>
            <pc:sldMk cId="4155653351" sldId="813"/>
            <ac:spMk id="10" creationId="{00000000-0000-0000-0000-000000000000}"/>
          </ac:spMkLst>
        </pc:spChg>
        <pc:picChg chg="mod">
          <ac:chgData name="Josephine Akinlabi" userId="82967ca600a1458f" providerId="LiveId" clId="{9123751F-124E-4C0E-A6DE-7DE9F8DE18C7}" dt="2024-11-25T21:20:12.208" v="2658"/>
          <ac:picMkLst>
            <pc:docMk/>
            <pc:sldMk cId="4155653351" sldId="813"/>
            <ac:picMk id="13" creationId="{56D8DF32-70C3-9DCD-DD0A-E1479F67077E}"/>
          </ac:picMkLst>
        </pc:picChg>
        <pc:picChg chg="mod">
          <ac:chgData name="Josephine Akinlabi" userId="82967ca600a1458f" providerId="LiveId" clId="{9123751F-124E-4C0E-A6DE-7DE9F8DE18C7}" dt="2024-11-25T21:20:12.208" v="2658"/>
          <ac:picMkLst>
            <pc:docMk/>
            <pc:sldMk cId="4155653351" sldId="813"/>
            <ac:picMk id="15" creationId="{91E5A0B5-E532-13DD-B681-61F94B406E17}"/>
          </ac:picMkLst>
        </pc:picChg>
      </pc:sldChg>
      <pc:sldChg chg="modSp mod">
        <pc:chgData name="Josephine Akinlabi" userId="82967ca600a1458f" providerId="LiveId" clId="{9123751F-124E-4C0E-A6DE-7DE9F8DE18C7}" dt="2024-11-25T21:20:12.208" v="2658"/>
        <pc:sldMkLst>
          <pc:docMk/>
          <pc:sldMk cId="922796694" sldId="814"/>
        </pc:sldMkLst>
        <pc:spChg chg="mod">
          <ac:chgData name="Josephine Akinlabi" userId="82967ca600a1458f" providerId="LiveId" clId="{9123751F-124E-4C0E-A6DE-7DE9F8DE18C7}" dt="2024-11-25T21:20:12.208" v="2658"/>
          <ac:spMkLst>
            <pc:docMk/>
            <pc:sldMk cId="922796694" sldId="814"/>
            <ac:spMk id="2" creationId="{00000000-0000-0000-0000-000000000000}"/>
          </ac:spMkLst>
        </pc:spChg>
        <pc:spChg chg="mod">
          <ac:chgData name="Josephine Akinlabi" userId="82967ca600a1458f" providerId="LiveId" clId="{9123751F-124E-4C0E-A6DE-7DE9F8DE18C7}" dt="2024-11-25T21:20:12.208" v="2658"/>
          <ac:spMkLst>
            <pc:docMk/>
            <pc:sldMk cId="922796694" sldId="814"/>
            <ac:spMk id="21" creationId="{E2707A8D-91BD-C7A0-8F8F-B4A1BAE0D325}"/>
          </ac:spMkLst>
        </pc:spChg>
        <pc:spChg chg="mod">
          <ac:chgData name="Josephine Akinlabi" userId="82967ca600a1458f" providerId="LiveId" clId="{9123751F-124E-4C0E-A6DE-7DE9F8DE18C7}" dt="2024-11-25T21:20:12.208" v="2658"/>
          <ac:spMkLst>
            <pc:docMk/>
            <pc:sldMk cId="922796694" sldId="814"/>
            <ac:spMk id="22" creationId="{E5E27AD3-8C63-275E-73B6-C72FAB299F5E}"/>
          </ac:spMkLst>
        </pc:spChg>
        <pc:spChg chg="mod">
          <ac:chgData name="Josephine Akinlabi" userId="82967ca600a1458f" providerId="LiveId" clId="{9123751F-124E-4C0E-A6DE-7DE9F8DE18C7}" dt="2024-11-25T21:20:12.208" v="2658"/>
          <ac:spMkLst>
            <pc:docMk/>
            <pc:sldMk cId="922796694" sldId="814"/>
            <ac:spMk id="23" creationId="{20435959-6D0F-647F-87A8-721CBD18FCE5}"/>
          </ac:spMkLst>
        </pc:spChg>
        <pc:spChg chg="mod">
          <ac:chgData name="Josephine Akinlabi" userId="82967ca600a1458f" providerId="LiveId" clId="{9123751F-124E-4C0E-A6DE-7DE9F8DE18C7}" dt="2024-11-25T21:20:12.208" v="2658"/>
          <ac:spMkLst>
            <pc:docMk/>
            <pc:sldMk cId="922796694" sldId="814"/>
            <ac:spMk id="24" creationId="{9205668E-80EF-7A90-9B92-69A6A19DF5ED}"/>
          </ac:spMkLst>
        </pc:spChg>
        <pc:spChg chg="mod">
          <ac:chgData name="Josephine Akinlabi" userId="82967ca600a1458f" providerId="LiveId" clId="{9123751F-124E-4C0E-A6DE-7DE9F8DE18C7}" dt="2024-11-25T20:48:36.506" v="2322" actId="207"/>
          <ac:spMkLst>
            <pc:docMk/>
            <pc:sldMk cId="922796694" sldId="814"/>
            <ac:spMk id="29" creationId="{DBF1BAB1-31DE-9A67-6FE9-ED707C6937FD}"/>
          </ac:spMkLst>
        </pc:spChg>
        <pc:spChg chg="mod">
          <ac:chgData name="Josephine Akinlabi" userId="82967ca600a1458f" providerId="LiveId" clId="{9123751F-124E-4C0E-A6DE-7DE9F8DE18C7}" dt="2024-11-25T20:49:00.992" v="2323" actId="207"/>
          <ac:spMkLst>
            <pc:docMk/>
            <pc:sldMk cId="922796694" sldId="814"/>
            <ac:spMk id="30" creationId="{193C8021-4AC8-CB2B-69FE-EE18548FB3A4}"/>
          </ac:spMkLst>
        </pc:spChg>
        <pc:spChg chg="mod">
          <ac:chgData name="Josephine Akinlabi" userId="82967ca600a1458f" providerId="LiveId" clId="{9123751F-124E-4C0E-A6DE-7DE9F8DE18C7}" dt="2024-11-25T20:49:10.850" v="2324" actId="207"/>
          <ac:spMkLst>
            <pc:docMk/>
            <pc:sldMk cId="922796694" sldId="814"/>
            <ac:spMk id="31" creationId="{5F9C8709-BA39-3A97-365B-7FAE4626299D}"/>
          </ac:spMkLst>
        </pc:spChg>
        <pc:spChg chg="mod">
          <ac:chgData name="Josephine Akinlabi" userId="82967ca600a1458f" providerId="LiveId" clId="{9123751F-124E-4C0E-A6DE-7DE9F8DE18C7}" dt="2024-11-25T20:48:26.487" v="2321" actId="207"/>
          <ac:spMkLst>
            <pc:docMk/>
            <pc:sldMk cId="922796694" sldId="814"/>
            <ac:spMk id="32" creationId="{181759E6-C481-C21E-503C-949648E31ADD}"/>
          </ac:spMkLst>
        </pc:spChg>
        <pc:picChg chg="mod">
          <ac:chgData name="Josephine Akinlabi" userId="82967ca600a1458f" providerId="LiveId" clId="{9123751F-124E-4C0E-A6DE-7DE9F8DE18C7}" dt="2024-11-25T21:20:12.208" v="2658"/>
          <ac:picMkLst>
            <pc:docMk/>
            <pc:sldMk cId="922796694" sldId="814"/>
            <ac:picMk id="46" creationId="{30C78F9C-4242-9876-72C3-1DDA3705F9F0}"/>
          </ac:picMkLst>
        </pc:picChg>
        <pc:picChg chg="mod">
          <ac:chgData name="Josephine Akinlabi" userId="82967ca600a1458f" providerId="LiveId" clId="{9123751F-124E-4C0E-A6DE-7DE9F8DE18C7}" dt="2024-11-25T20:50:23.620" v="2331" actId="1076"/>
          <ac:picMkLst>
            <pc:docMk/>
            <pc:sldMk cId="922796694" sldId="814"/>
            <ac:picMk id="49" creationId="{3A23E45C-AD03-14DD-FA80-5E7846D1E9B8}"/>
          </ac:picMkLst>
        </pc:picChg>
        <pc:picChg chg="mod">
          <ac:chgData name="Josephine Akinlabi" userId="82967ca600a1458f" providerId="LiveId" clId="{9123751F-124E-4C0E-A6DE-7DE9F8DE18C7}" dt="2024-11-25T21:20:12.208" v="2658"/>
          <ac:picMkLst>
            <pc:docMk/>
            <pc:sldMk cId="922796694" sldId="814"/>
            <ac:picMk id="52" creationId="{86AE7F14-4F18-C79B-0BC5-1F70E4648C6D}"/>
          </ac:picMkLst>
        </pc:picChg>
        <pc:picChg chg="mod">
          <ac:chgData name="Josephine Akinlabi" userId="82967ca600a1458f" providerId="LiveId" clId="{9123751F-124E-4C0E-A6DE-7DE9F8DE18C7}" dt="2024-11-25T21:20:12.208" v="2658"/>
          <ac:picMkLst>
            <pc:docMk/>
            <pc:sldMk cId="922796694" sldId="814"/>
            <ac:picMk id="54" creationId="{1E359A37-0ED2-7576-8831-BD1F1A39664E}"/>
          </ac:picMkLst>
        </pc:picChg>
      </pc:sldChg>
      <pc:sldChg chg="modSp">
        <pc:chgData name="Josephine Akinlabi" userId="82967ca600a1458f" providerId="LiveId" clId="{9123751F-124E-4C0E-A6DE-7DE9F8DE18C7}" dt="2024-11-25T21:20:12.208" v="2658"/>
        <pc:sldMkLst>
          <pc:docMk/>
          <pc:sldMk cId="3823295736" sldId="815"/>
        </pc:sldMkLst>
        <pc:spChg chg="mod">
          <ac:chgData name="Josephine Akinlabi" userId="82967ca600a1458f" providerId="LiveId" clId="{9123751F-124E-4C0E-A6DE-7DE9F8DE18C7}" dt="2024-11-25T21:20:12.208" v="2658"/>
          <ac:spMkLst>
            <pc:docMk/>
            <pc:sldMk cId="3823295736" sldId="815"/>
            <ac:spMk id="84" creationId="{4E32D06C-E462-10B2-CBEC-21FBE5111611}"/>
          </ac:spMkLst>
        </pc:spChg>
        <pc:spChg chg="mod">
          <ac:chgData name="Josephine Akinlabi" userId="82967ca600a1458f" providerId="LiveId" clId="{9123751F-124E-4C0E-A6DE-7DE9F8DE18C7}" dt="2024-11-25T21:20:12.208" v="2658"/>
          <ac:spMkLst>
            <pc:docMk/>
            <pc:sldMk cId="3823295736" sldId="815"/>
            <ac:spMk id="86" creationId="{E1EDA0A4-C472-5000-CC78-73FB1386AFBA}"/>
          </ac:spMkLst>
        </pc:spChg>
      </pc:sldChg>
      <pc:sldChg chg="modSp mod">
        <pc:chgData name="Josephine Akinlabi" userId="82967ca600a1458f" providerId="LiveId" clId="{9123751F-124E-4C0E-A6DE-7DE9F8DE18C7}" dt="2024-11-25T21:20:12.208" v="2658"/>
        <pc:sldMkLst>
          <pc:docMk/>
          <pc:sldMk cId="1549704937" sldId="816"/>
        </pc:sldMkLst>
        <pc:spChg chg="mod">
          <ac:chgData name="Josephine Akinlabi" userId="82967ca600a1458f" providerId="LiveId" clId="{9123751F-124E-4C0E-A6DE-7DE9F8DE18C7}" dt="2024-11-25T21:20:12.208" v="2658"/>
          <ac:spMkLst>
            <pc:docMk/>
            <pc:sldMk cId="1549704937" sldId="816"/>
            <ac:spMk id="4" creationId="{00000000-0000-0000-0000-000000000000}"/>
          </ac:spMkLst>
        </pc:spChg>
        <pc:spChg chg="mod">
          <ac:chgData name="Josephine Akinlabi" userId="82967ca600a1458f" providerId="LiveId" clId="{9123751F-124E-4C0E-A6DE-7DE9F8DE18C7}" dt="2024-11-25T20:53:58.690" v="2334" actId="14100"/>
          <ac:spMkLst>
            <pc:docMk/>
            <pc:sldMk cId="1549704937" sldId="816"/>
            <ac:spMk id="10" creationId="{FEF5484A-D795-E38F-1E3F-BEBB118A83C9}"/>
          </ac:spMkLst>
        </pc:spChg>
        <pc:spChg chg="mod">
          <ac:chgData name="Josephine Akinlabi" userId="82967ca600a1458f" providerId="LiveId" clId="{9123751F-124E-4C0E-A6DE-7DE9F8DE18C7}" dt="2024-11-25T20:54:09.413" v="2335" actId="207"/>
          <ac:spMkLst>
            <pc:docMk/>
            <pc:sldMk cId="1549704937" sldId="816"/>
            <ac:spMk id="11" creationId="{00000000-0000-0000-0000-000000000000}"/>
          </ac:spMkLst>
        </pc:spChg>
        <pc:spChg chg="mod">
          <ac:chgData name="Josephine Akinlabi" userId="82967ca600a1458f" providerId="LiveId" clId="{9123751F-124E-4C0E-A6DE-7DE9F8DE18C7}" dt="2024-11-25T21:20:12.208" v="2658"/>
          <ac:spMkLst>
            <pc:docMk/>
            <pc:sldMk cId="1549704937" sldId="816"/>
            <ac:spMk id="20" creationId="{89388F93-745D-47F1-8DEB-5985A235C94C}"/>
          </ac:spMkLst>
        </pc:spChg>
        <pc:picChg chg="mod">
          <ac:chgData name="Josephine Akinlabi" userId="82967ca600a1458f" providerId="LiveId" clId="{9123751F-124E-4C0E-A6DE-7DE9F8DE18C7}" dt="2024-11-25T21:20:12.208" v="2658"/>
          <ac:picMkLst>
            <pc:docMk/>
            <pc:sldMk cId="1549704937" sldId="816"/>
            <ac:picMk id="6" creationId="{DE259886-AD86-A187-7325-14604B663C13}"/>
          </ac:picMkLst>
        </pc:picChg>
      </pc:sldChg>
      <pc:sldChg chg="addSp delSp modSp del mod">
        <pc:chgData name="Josephine Akinlabi" userId="82967ca600a1458f" providerId="LiveId" clId="{9123751F-124E-4C0E-A6DE-7DE9F8DE18C7}" dt="2024-11-25T18:14:42.225" v="1974" actId="47"/>
        <pc:sldMkLst>
          <pc:docMk/>
          <pc:sldMk cId="1243434746" sldId="817"/>
        </pc:sldMkLst>
        <pc:spChg chg="add del mod">
          <ac:chgData name="Josephine Akinlabi" userId="82967ca600a1458f" providerId="LiveId" clId="{9123751F-124E-4C0E-A6DE-7DE9F8DE18C7}" dt="2024-11-25T16:50:05.950" v="17" actId="478"/>
          <ac:spMkLst>
            <pc:docMk/>
            <pc:sldMk cId="1243434746" sldId="817"/>
            <ac:spMk id="3" creationId="{C3902303-46E5-6F16-8658-47696FCEA2E4}"/>
          </ac:spMkLst>
        </pc:spChg>
        <pc:spChg chg="add del mod">
          <ac:chgData name="Josephine Akinlabi" userId="82967ca600a1458f" providerId="LiveId" clId="{9123751F-124E-4C0E-A6DE-7DE9F8DE18C7}" dt="2024-11-25T16:50:49.636" v="26" actId="478"/>
          <ac:spMkLst>
            <pc:docMk/>
            <pc:sldMk cId="1243434746" sldId="817"/>
            <ac:spMk id="5" creationId="{109A483E-618A-14B2-349A-AA2E9807E5D9}"/>
          </ac:spMkLst>
        </pc:spChg>
        <pc:spChg chg="add del mod">
          <ac:chgData name="Josephine Akinlabi" userId="82967ca600a1458f" providerId="LiveId" clId="{9123751F-124E-4C0E-A6DE-7DE9F8DE18C7}" dt="2024-11-25T16:51:19.260" v="31" actId="478"/>
          <ac:spMkLst>
            <pc:docMk/>
            <pc:sldMk cId="1243434746" sldId="817"/>
            <ac:spMk id="7" creationId="{8D4E8B18-5B33-BB34-A178-C9279D78E444}"/>
          </ac:spMkLst>
        </pc:spChg>
        <pc:spChg chg="mod">
          <ac:chgData name="Josephine Akinlabi" userId="82967ca600a1458f" providerId="LiveId" clId="{9123751F-124E-4C0E-A6DE-7DE9F8DE18C7}" dt="2024-11-25T16:54:23.638" v="69" actId="14100"/>
          <ac:spMkLst>
            <pc:docMk/>
            <pc:sldMk cId="1243434746" sldId="817"/>
            <ac:spMk id="21" creationId="{8AB14697-52E5-187F-7B4C-FF197B09ADB7}"/>
          </ac:spMkLst>
        </pc:spChg>
        <pc:spChg chg="mod">
          <ac:chgData name="Josephine Akinlabi" userId="82967ca600a1458f" providerId="LiveId" clId="{9123751F-124E-4C0E-A6DE-7DE9F8DE18C7}" dt="2024-11-25T16:54:38.070" v="71" actId="14100"/>
          <ac:spMkLst>
            <pc:docMk/>
            <pc:sldMk cId="1243434746" sldId="817"/>
            <ac:spMk id="22" creationId="{96E31A31-526E-4A76-69AD-D706EF7DDE01}"/>
          </ac:spMkLst>
        </pc:spChg>
        <pc:spChg chg="mod">
          <ac:chgData name="Josephine Akinlabi" userId="82967ca600a1458f" providerId="LiveId" clId="{9123751F-124E-4C0E-A6DE-7DE9F8DE18C7}" dt="2024-11-25T16:54:35.896" v="70" actId="14100"/>
          <ac:spMkLst>
            <pc:docMk/>
            <pc:sldMk cId="1243434746" sldId="817"/>
            <ac:spMk id="23" creationId="{9966059F-22B6-FDA6-C83C-A8069C1C466A}"/>
          </ac:spMkLst>
        </pc:spChg>
        <pc:spChg chg="del">
          <ac:chgData name="Josephine Akinlabi" userId="82967ca600a1458f" providerId="LiveId" clId="{9123751F-124E-4C0E-A6DE-7DE9F8DE18C7}" dt="2024-11-25T16:50:02.656" v="16" actId="478"/>
          <ac:spMkLst>
            <pc:docMk/>
            <pc:sldMk cId="1243434746" sldId="817"/>
            <ac:spMk id="24" creationId="{28A7091F-8623-9280-D928-B9BC1C1D12BA}"/>
          </ac:spMkLst>
        </pc:spChg>
        <pc:spChg chg="del">
          <ac:chgData name="Josephine Akinlabi" userId="82967ca600a1458f" providerId="LiveId" clId="{9123751F-124E-4C0E-A6DE-7DE9F8DE18C7}" dt="2024-11-25T16:50:46.213" v="25" actId="478"/>
          <ac:spMkLst>
            <pc:docMk/>
            <pc:sldMk cId="1243434746" sldId="817"/>
            <ac:spMk id="25" creationId="{40473173-C33F-FF92-5374-598147F67093}"/>
          </ac:spMkLst>
        </pc:spChg>
        <pc:spChg chg="del">
          <ac:chgData name="Josephine Akinlabi" userId="82967ca600a1458f" providerId="LiveId" clId="{9123751F-124E-4C0E-A6DE-7DE9F8DE18C7}" dt="2024-11-25T16:51:13.951" v="30" actId="478"/>
          <ac:spMkLst>
            <pc:docMk/>
            <pc:sldMk cId="1243434746" sldId="817"/>
            <ac:spMk id="26" creationId="{8BBB799D-A278-4951-4906-5B27E4E0F9B7}"/>
          </ac:spMkLst>
        </pc:spChg>
        <pc:spChg chg="mod">
          <ac:chgData name="Josephine Akinlabi" userId="82967ca600a1458f" providerId="LiveId" clId="{9123751F-124E-4C0E-A6DE-7DE9F8DE18C7}" dt="2024-11-25T16:53:19.374" v="48" actId="1076"/>
          <ac:spMkLst>
            <pc:docMk/>
            <pc:sldMk cId="1243434746" sldId="817"/>
            <ac:spMk id="28" creationId="{0691FB3E-1A90-1F32-700D-CDA86F319A54}"/>
          </ac:spMkLst>
        </pc:spChg>
        <pc:spChg chg="mod">
          <ac:chgData name="Josephine Akinlabi" userId="82967ca600a1458f" providerId="LiveId" clId="{9123751F-124E-4C0E-A6DE-7DE9F8DE18C7}" dt="2024-11-25T16:53:46.930" v="59" actId="14100"/>
          <ac:spMkLst>
            <pc:docMk/>
            <pc:sldMk cId="1243434746" sldId="817"/>
            <ac:spMk id="30" creationId="{342C9085-64DE-86C4-5976-3FCBDD23CD7E}"/>
          </ac:spMkLst>
        </pc:spChg>
        <pc:picChg chg="add del mod">
          <ac:chgData name="Josephine Akinlabi" userId="82967ca600a1458f" providerId="LiveId" clId="{9123751F-124E-4C0E-A6DE-7DE9F8DE18C7}" dt="2024-11-25T16:49:13.322" v="9" actId="478"/>
          <ac:picMkLst>
            <pc:docMk/>
            <pc:sldMk cId="1243434746" sldId="817"/>
            <ac:picMk id="33" creationId="{EB5E9693-2DF3-02C3-93BC-5FBA795024EA}"/>
          </ac:picMkLst>
        </pc:picChg>
      </pc:sldChg>
      <pc:sldChg chg="modSp mod">
        <pc:chgData name="Josephine Akinlabi" userId="82967ca600a1458f" providerId="LiveId" clId="{9123751F-124E-4C0E-A6DE-7DE9F8DE18C7}" dt="2024-11-25T21:20:12.208" v="2658"/>
        <pc:sldMkLst>
          <pc:docMk/>
          <pc:sldMk cId="1206546775" sldId="818"/>
        </pc:sldMkLst>
        <pc:spChg chg="mod">
          <ac:chgData name="Josephine Akinlabi" userId="82967ca600a1458f" providerId="LiveId" clId="{9123751F-124E-4C0E-A6DE-7DE9F8DE18C7}" dt="2024-11-25T21:20:12.208" v="2658"/>
          <ac:spMkLst>
            <pc:docMk/>
            <pc:sldMk cId="1206546775" sldId="818"/>
            <ac:spMk id="2" creationId="{00000000-0000-0000-0000-000000000000}"/>
          </ac:spMkLst>
        </pc:spChg>
        <pc:spChg chg="mod">
          <ac:chgData name="Josephine Akinlabi" userId="82967ca600a1458f" providerId="LiveId" clId="{9123751F-124E-4C0E-A6DE-7DE9F8DE18C7}" dt="2024-11-25T21:06:19.634" v="2383" actId="14100"/>
          <ac:spMkLst>
            <pc:docMk/>
            <pc:sldMk cId="1206546775" sldId="818"/>
            <ac:spMk id="8" creationId="{613B1711-BFFD-0BAA-3B02-1A33616B99F3}"/>
          </ac:spMkLst>
        </pc:spChg>
        <pc:spChg chg="mod">
          <ac:chgData name="Josephine Akinlabi" userId="82967ca600a1458f" providerId="LiveId" clId="{9123751F-124E-4C0E-A6DE-7DE9F8DE18C7}" dt="2024-11-25T21:07:38.549" v="2395" actId="207"/>
          <ac:spMkLst>
            <pc:docMk/>
            <pc:sldMk cId="1206546775" sldId="818"/>
            <ac:spMk id="9" creationId="{8CE0D2DD-0E6D-8BF2-BD5F-EE4E9B611032}"/>
          </ac:spMkLst>
        </pc:spChg>
        <pc:spChg chg="mod">
          <ac:chgData name="Josephine Akinlabi" userId="82967ca600a1458f" providerId="LiveId" clId="{9123751F-124E-4C0E-A6DE-7DE9F8DE18C7}" dt="2024-11-25T21:07:00.451" v="2393" actId="113"/>
          <ac:spMkLst>
            <pc:docMk/>
            <pc:sldMk cId="1206546775" sldId="818"/>
            <ac:spMk id="10" creationId="{52FD4301-455E-CD81-AA8B-53E104984415}"/>
          </ac:spMkLst>
        </pc:spChg>
        <pc:spChg chg="mod">
          <ac:chgData name="Josephine Akinlabi" userId="82967ca600a1458f" providerId="LiveId" clId="{9123751F-124E-4C0E-A6DE-7DE9F8DE18C7}" dt="2024-11-25T21:07:43.450" v="2396" actId="207"/>
          <ac:spMkLst>
            <pc:docMk/>
            <pc:sldMk cId="1206546775" sldId="818"/>
            <ac:spMk id="12" creationId="{A7EFCF1E-CD7A-C53B-CBAC-CEBC0E931F85}"/>
          </ac:spMkLst>
        </pc:spChg>
        <pc:spChg chg="mod">
          <ac:chgData name="Josephine Akinlabi" userId="82967ca600a1458f" providerId="LiveId" clId="{9123751F-124E-4C0E-A6DE-7DE9F8DE18C7}" dt="2024-11-25T21:07:04.705" v="2394" actId="113"/>
          <ac:spMkLst>
            <pc:docMk/>
            <pc:sldMk cId="1206546775" sldId="818"/>
            <ac:spMk id="13" creationId="{7D304308-83AE-B532-EF24-F21EA1A670B8}"/>
          </ac:spMkLst>
        </pc:spChg>
        <pc:spChg chg="mod">
          <ac:chgData name="Josephine Akinlabi" userId="82967ca600a1458f" providerId="LiveId" clId="{9123751F-124E-4C0E-A6DE-7DE9F8DE18C7}" dt="2024-11-25T21:07:47.199" v="2397" actId="207"/>
          <ac:spMkLst>
            <pc:docMk/>
            <pc:sldMk cId="1206546775" sldId="818"/>
            <ac:spMk id="14" creationId="{0DE6EB9B-E465-9789-F3B5-58531CDA6F5A}"/>
          </ac:spMkLst>
        </pc:spChg>
      </pc:sldChg>
      <pc:sldChg chg="addSp delSp modSp mod modClrScheme chgLayout">
        <pc:chgData name="Josephine Akinlabi" userId="82967ca600a1458f" providerId="LiveId" clId="{9123751F-124E-4C0E-A6DE-7DE9F8DE18C7}" dt="2024-11-25T21:20:12.208" v="2658"/>
        <pc:sldMkLst>
          <pc:docMk/>
          <pc:sldMk cId="3126960489" sldId="819"/>
        </pc:sldMkLst>
        <pc:spChg chg="mod">
          <ac:chgData name="Josephine Akinlabi" userId="82967ca600a1458f" providerId="LiveId" clId="{9123751F-124E-4C0E-A6DE-7DE9F8DE18C7}" dt="2024-11-25T21:08:20.770" v="2406" actId="14100"/>
          <ac:spMkLst>
            <pc:docMk/>
            <pc:sldMk cId="3126960489" sldId="819"/>
            <ac:spMk id="5" creationId="{00000000-0000-0000-0000-000000000000}"/>
          </ac:spMkLst>
        </pc:spChg>
        <pc:spChg chg="mod ord">
          <ac:chgData name="Josephine Akinlabi" userId="82967ca600a1458f" providerId="LiveId" clId="{9123751F-124E-4C0E-A6DE-7DE9F8DE18C7}" dt="2024-11-25T17:45:53.800" v="435" actId="27636"/>
          <ac:spMkLst>
            <pc:docMk/>
            <pc:sldMk cId="3126960489" sldId="819"/>
            <ac:spMk id="7" creationId="{E1B0145B-1207-4B67-B579-A9832B227A21}"/>
          </ac:spMkLst>
        </pc:spChg>
        <pc:spChg chg="add del mod">
          <ac:chgData name="Josephine Akinlabi" userId="82967ca600a1458f" providerId="LiveId" clId="{9123751F-124E-4C0E-A6DE-7DE9F8DE18C7}" dt="2024-11-25T17:43:52.397" v="430" actId="478"/>
          <ac:spMkLst>
            <pc:docMk/>
            <pc:sldMk cId="3126960489" sldId="819"/>
            <ac:spMk id="14" creationId="{13F9B3FA-12EB-837E-4583-214489ECEF3B}"/>
          </ac:spMkLst>
        </pc:spChg>
        <pc:spChg chg="add mod">
          <ac:chgData name="Josephine Akinlabi" userId="82967ca600a1458f" providerId="LiveId" clId="{9123751F-124E-4C0E-A6DE-7DE9F8DE18C7}" dt="2024-11-25T21:20:12.208" v="2658"/>
          <ac:spMkLst>
            <pc:docMk/>
            <pc:sldMk cId="3126960489" sldId="819"/>
            <ac:spMk id="16" creationId="{79DDFC35-3701-5524-DBB8-10CFDC50A3CD}"/>
          </ac:spMkLst>
        </pc:spChg>
        <pc:graphicFrameChg chg="mod modGraphic">
          <ac:chgData name="Josephine Akinlabi" userId="82967ca600a1458f" providerId="LiveId" clId="{9123751F-124E-4C0E-A6DE-7DE9F8DE18C7}" dt="2024-11-25T20:16:41.298" v="2113" actId="14100"/>
          <ac:graphicFrameMkLst>
            <pc:docMk/>
            <pc:sldMk cId="3126960489" sldId="819"/>
            <ac:graphicFrameMk id="9" creationId="{7F0CE507-EBE1-AE8C-4527-0DF6AFD2934D}"/>
          </ac:graphicFrameMkLst>
        </pc:graphicFrameChg>
      </pc:sldChg>
      <pc:sldChg chg="addSp delSp modSp mod">
        <pc:chgData name="Josephine Akinlabi" userId="82967ca600a1458f" providerId="LiveId" clId="{9123751F-124E-4C0E-A6DE-7DE9F8DE18C7}" dt="2024-11-25T21:10:43.314" v="2536" actId="14100"/>
        <pc:sldMkLst>
          <pc:docMk/>
          <pc:sldMk cId="2571894158" sldId="821"/>
        </pc:sldMkLst>
        <pc:spChg chg="mod">
          <ac:chgData name="Josephine Akinlabi" userId="82967ca600a1458f" providerId="LiveId" clId="{9123751F-124E-4C0E-A6DE-7DE9F8DE18C7}" dt="2024-11-25T21:09:02.748" v="2410" actId="14100"/>
          <ac:spMkLst>
            <pc:docMk/>
            <pc:sldMk cId="2571894158" sldId="821"/>
            <ac:spMk id="6" creationId="{00000000-0000-0000-0000-000000000000}"/>
          </ac:spMkLst>
        </pc:spChg>
        <pc:spChg chg="mod">
          <ac:chgData name="Josephine Akinlabi" userId="82967ca600a1458f" providerId="LiveId" clId="{9123751F-124E-4C0E-A6DE-7DE9F8DE18C7}" dt="2024-11-25T21:09:33.122" v="2528" actId="20577"/>
          <ac:spMkLst>
            <pc:docMk/>
            <pc:sldMk cId="2571894158" sldId="821"/>
            <ac:spMk id="7" creationId="{00000000-0000-0000-0000-000000000000}"/>
          </ac:spMkLst>
        </pc:spChg>
        <pc:graphicFrameChg chg="add del mod">
          <ac:chgData name="Josephine Akinlabi" userId="82967ca600a1458f" providerId="LiveId" clId="{9123751F-124E-4C0E-A6DE-7DE9F8DE18C7}" dt="2024-11-25T21:10:43.314" v="2536" actId="14100"/>
          <ac:graphicFrameMkLst>
            <pc:docMk/>
            <pc:sldMk cId="2571894158" sldId="821"/>
            <ac:graphicFrameMk id="2" creationId="{70EFED14-B1B8-CAED-9A7D-D295FA069B0C}"/>
          </ac:graphicFrameMkLst>
        </pc:graphicFrameChg>
      </pc:sldChg>
      <pc:sldChg chg="modSp mod">
        <pc:chgData name="Josephine Akinlabi" userId="82967ca600a1458f" providerId="LiveId" clId="{9123751F-124E-4C0E-A6DE-7DE9F8DE18C7}" dt="2024-11-25T20:17:44.291" v="2120" actId="14100"/>
        <pc:sldMkLst>
          <pc:docMk/>
          <pc:sldMk cId="3729671037" sldId="822"/>
        </pc:sldMkLst>
        <pc:picChg chg="mod">
          <ac:chgData name="Josephine Akinlabi" userId="82967ca600a1458f" providerId="LiveId" clId="{9123751F-124E-4C0E-A6DE-7DE9F8DE18C7}" dt="2024-11-25T20:17:44.291" v="2120" actId="14100"/>
          <ac:picMkLst>
            <pc:docMk/>
            <pc:sldMk cId="3729671037" sldId="822"/>
            <ac:picMk id="3" creationId="{6EF83B4E-83F4-6513-8476-9EF928EBEACD}"/>
          </ac:picMkLst>
        </pc:picChg>
      </pc:sldChg>
      <pc:sldChg chg="addSp delSp modSp del mod modAnim">
        <pc:chgData name="Josephine Akinlabi" userId="82967ca600a1458f" providerId="LiveId" clId="{9123751F-124E-4C0E-A6DE-7DE9F8DE18C7}" dt="2024-11-25T17:42:11.946" v="412" actId="47"/>
        <pc:sldMkLst>
          <pc:docMk/>
          <pc:sldMk cId="1094546056" sldId="823"/>
        </pc:sldMkLst>
        <pc:spChg chg="mod">
          <ac:chgData name="Josephine Akinlabi" userId="82967ca600a1458f" providerId="LiveId" clId="{9123751F-124E-4C0E-A6DE-7DE9F8DE18C7}" dt="2024-11-25T17:22:16.496" v="228" actId="1076"/>
          <ac:spMkLst>
            <pc:docMk/>
            <pc:sldMk cId="1094546056" sldId="823"/>
            <ac:spMk id="5" creationId="{00000000-0000-0000-0000-000000000000}"/>
          </ac:spMkLst>
        </pc:spChg>
        <pc:spChg chg="mod">
          <ac:chgData name="Josephine Akinlabi" userId="82967ca600a1458f" providerId="LiveId" clId="{9123751F-124E-4C0E-A6DE-7DE9F8DE18C7}" dt="2024-11-25T17:24:03.759" v="236" actId="1076"/>
          <ac:spMkLst>
            <pc:docMk/>
            <pc:sldMk cId="1094546056" sldId="823"/>
            <ac:spMk id="6" creationId="{00000000-0000-0000-0000-000000000000}"/>
          </ac:spMkLst>
        </pc:spChg>
        <pc:spChg chg="mod">
          <ac:chgData name="Josephine Akinlabi" userId="82967ca600a1458f" providerId="LiveId" clId="{9123751F-124E-4C0E-A6DE-7DE9F8DE18C7}" dt="2024-11-25T17:13:03.326" v="227" actId="20577"/>
          <ac:spMkLst>
            <pc:docMk/>
            <pc:sldMk cId="1094546056" sldId="823"/>
            <ac:spMk id="7" creationId="{00000000-0000-0000-0000-000000000000}"/>
          </ac:spMkLst>
        </pc:spChg>
        <pc:spChg chg="mod">
          <ac:chgData name="Josephine Akinlabi" userId="82967ca600a1458f" providerId="LiveId" clId="{9123751F-124E-4C0E-A6DE-7DE9F8DE18C7}" dt="2024-11-25T17:06:21.430" v="121" actId="20577"/>
          <ac:spMkLst>
            <pc:docMk/>
            <pc:sldMk cId="1094546056" sldId="823"/>
            <ac:spMk id="30" creationId="{00000000-0000-0000-0000-000000000000}"/>
          </ac:spMkLst>
        </pc:spChg>
        <pc:spChg chg="mod">
          <ac:chgData name="Josephine Akinlabi" userId="82967ca600a1458f" providerId="LiveId" clId="{9123751F-124E-4C0E-A6DE-7DE9F8DE18C7}" dt="2024-11-25T17:07:47.184" v="163" actId="14100"/>
          <ac:spMkLst>
            <pc:docMk/>
            <pc:sldMk cId="1094546056" sldId="823"/>
            <ac:spMk id="31" creationId="{00000000-0000-0000-0000-000000000000}"/>
          </ac:spMkLst>
        </pc:spChg>
        <pc:picChg chg="add del mod">
          <ac:chgData name="Josephine Akinlabi" userId="82967ca600a1458f" providerId="LiveId" clId="{9123751F-124E-4C0E-A6DE-7DE9F8DE18C7}" dt="2024-11-25T16:58:21.591" v="91" actId="478"/>
          <ac:picMkLst>
            <pc:docMk/>
            <pc:sldMk cId="1094546056" sldId="823"/>
            <ac:picMk id="4" creationId="{B58FFADE-EC79-2592-A6F8-861252E1469D}"/>
          </ac:picMkLst>
        </pc:picChg>
      </pc:sldChg>
      <pc:sldChg chg="modSp mod">
        <pc:chgData name="Josephine Akinlabi" userId="82967ca600a1458f" providerId="LiveId" clId="{9123751F-124E-4C0E-A6DE-7DE9F8DE18C7}" dt="2024-11-25T21:20:28.646" v="2664" actId="20577"/>
        <pc:sldMkLst>
          <pc:docMk/>
          <pc:sldMk cId="1358434106" sldId="824"/>
        </pc:sldMkLst>
        <pc:spChg chg="mod">
          <ac:chgData name="Josephine Akinlabi" userId="82967ca600a1458f" providerId="LiveId" clId="{9123751F-124E-4C0E-A6DE-7DE9F8DE18C7}" dt="2024-11-25T21:20:28.646" v="2664" actId="20577"/>
          <ac:spMkLst>
            <pc:docMk/>
            <pc:sldMk cId="1358434106" sldId="824"/>
            <ac:spMk id="2" creationId="{00000000-0000-0000-0000-000000000000}"/>
          </ac:spMkLst>
        </pc:spChg>
        <pc:graphicFrameChg chg="modGraphic">
          <ac:chgData name="Josephine Akinlabi" userId="82967ca600a1458f" providerId="LiveId" clId="{9123751F-124E-4C0E-A6DE-7DE9F8DE18C7}" dt="2024-11-25T16:55:59.717" v="81" actId="26606"/>
          <ac:graphicFrameMkLst>
            <pc:docMk/>
            <pc:sldMk cId="1358434106" sldId="824"/>
            <ac:graphicFrameMk id="16" creationId="{E14C3979-8459-78CC-F98D-D59C3A39A379}"/>
          </ac:graphicFrameMkLst>
        </pc:graphicFrameChg>
        <pc:picChg chg="mod">
          <ac:chgData name="Josephine Akinlabi" userId="82967ca600a1458f" providerId="LiveId" clId="{9123751F-124E-4C0E-A6DE-7DE9F8DE18C7}" dt="2024-11-25T21:20:12.208" v="2658"/>
          <ac:picMkLst>
            <pc:docMk/>
            <pc:sldMk cId="1358434106" sldId="824"/>
            <ac:picMk id="6" creationId="{ABA72F94-F98B-7919-184F-F8C283F72EF6}"/>
          </ac:picMkLst>
        </pc:picChg>
      </pc:sldChg>
      <pc:sldChg chg="modSp mod">
        <pc:chgData name="Josephine Akinlabi" userId="82967ca600a1458f" providerId="LiveId" clId="{9123751F-124E-4C0E-A6DE-7DE9F8DE18C7}" dt="2024-11-25T21:16:26.751" v="2570" actId="14100"/>
        <pc:sldMkLst>
          <pc:docMk/>
          <pc:sldMk cId="1304990251" sldId="825"/>
        </pc:sldMkLst>
        <pc:spChg chg="mod">
          <ac:chgData name="Josephine Akinlabi" userId="82967ca600a1458f" providerId="LiveId" clId="{9123751F-124E-4C0E-A6DE-7DE9F8DE18C7}" dt="2024-11-25T20:25:49.128" v="2130" actId="14100"/>
          <ac:spMkLst>
            <pc:docMk/>
            <pc:sldMk cId="1304990251" sldId="825"/>
            <ac:spMk id="2" creationId="{784800DC-7A0F-1613-93CB-A082A2A0EB32}"/>
          </ac:spMkLst>
        </pc:spChg>
        <pc:spChg chg="mod">
          <ac:chgData name="Josephine Akinlabi" userId="82967ca600a1458f" providerId="LiveId" clId="{9123751F-124E-4C0E-A6DE-7DE9F8DE18C7}" dt="2024-11-25T21:15:58.527" v="2563" actId="20577"/>
          <ac:spMkLst>
            <pc:docMk/>
            <pc:sldMk cId="1304990251" sldId="825"/>
            <ac:spMk id="16" creationId="{00000000-0000-0000-0000-000000000000}"/>
          </ac:spMkLst>
        </pc:spChg>
        <pc:picChg chg="mod">
          <ac:chgData name="Josephine Akinlabi" userId="82967ca600a1458f" providerId="LiveId" clId="{9123751F-124E-4C0E-A6DE-7DE9F8DE18C7}" dt="2024-11-25T21:16:26.751" v="2570" actId="14100"/>
          <ac:picMkLst>
            <pc:docMk/>
            <pc:sldMk cId="1304990251" sldId="825"/>
            <ac:picMk id="4" creationId="{552D2D2D-E2DA-1B8A-9D66-AAB3061E6FF5}"/>
          </ac:picMkLst>
        </pc:picChg>
      </pc:sldChg>
      <pc:sldChg chg="modSp mod ord">
        <pc:chgData name="Josephine Akinlabi" userId="82967ca600a1458f" providerId="LiveId" clId="{9123751F-124E-4C0E-A6DE-7DE9F8DE18C7}" dt="2024-11-25T21:20:12.208" v="2658"/>
        <pc:sldMkLst>
          <pc:docMk/>
          <pc:sldMk cId="2244025769" sldId="826"/>
        </pc:sldMkLst>
        <pc:spChg chg="mod">
          <ac:chgData name="Josephine Akinlabi" userId="82967ca600a1458f" providerId="LiveId" clId="{9123751F-124E-4C0E-A6DE-7DE9F8DE18C7}" dt="2024-11-25T20:39:17.198" v="2277" actId="207"/>
          <ac:spMkLst>
            <pc:docMk/>
            <pc:sldMk cId="2244025769" sldId="826"/>
            <ac:spMk id="12" creationId="{F2B859AD-BDDE-A0B9-D7D9-F51DCBCE1723}"/>
          </ac:spMkLst>
        </pc:spChg>
        <pc:spChg chg="mod">
          <ac:chgData name="Josephine Akinlabi" userId="82967ca600a1458f" providerId="LiveId" clId="{9123751F-124E-4C0E-A6DE-7DE9F8DE18C7}" dt="2024-11-25T21:20:12.208" v="2658"/>
          <ac:spMkLst>
            <pc:docMk/>
            <pc:sldMk cId="2244025769" sldId="826"/>
            <ac:spMk id="16" creationId="{B00C8A92-BD3F-3759-3E3E-099633C4EEC6}"/>
          </ac:spMkLst>
        </pc:spChg>
        <pc:spChg chg="mod">
          <ac:chgData name="Josephine Akinlabi" userId="82967ca600a1458f" providerId="LiveId" clId="{9123751F-124E-4C0E-A6DE-7DE9F8DE18C7}" dt="2024-11-25T20:36:39.710" v="2267" actId="255"/>
          <ac:spMkLst>
            <pc:docMk/>
            <pc:sldMk cId="2244025769" sldId="826"/>
            <ac:spMk id="24" creationId="{3A0BD3F3-A599-9200-C28D-B91A3E37DA28}"/>
          </ac:spMkLst>
        </pc:spChg>
        <pc:spChg chg="mod">
          <ac:chgData name="Josephine Akinlabi" userId="82967ca600a1458f" providerId="LiveId" clId="{9123751F-124E-4C0E-A6DE-7DE9F8DE18C7}" dt="2024-11-25T21:20:12.208" v="2658"/>
          <ac:spMkLst>
            <pc:docMk/>
            <pc:sldMk cId="2244025769" sldId="826"/>
            <ac:spMk id="31" creationId="{A91EC634-4E1D-E12B-E328-27DA715FA775}"/>
          </ac:spMkLst>
        </pc:spChg>
        <pc:picChg chg="mod">
          <ac:chgData name="Josephine Akinlabi" userId="82967ca600a1458f" providerId="LiveId" clId="{9123751F-124E-4C0E-A6DE-7DE9F8DE18C7}" dt="2024-11-25T21:20:12.208" v="2658"/>
          <ac:picMkLst>
            <pc:docMk/>
            <pc:sldMk cId="2244025769" sldId="826"/>
            <ac:picMk id="6" creationId="{F82596C8-A902-1E0B-7A5D-EC335FEEB711}"/>
          </ac:picMkLst>
        </pc:picChg>
      </pc:sldChg>
      <pc:sldChg chg="modSp mod">
        <pc:chgData name="Josephine Akinlabi" userId="82967ca600a1458f" providerId="LiveId" clId="{9123751F-124E-4C0E-A6DE-7DE9F8DE18C7}" dt="2024-11-25T21:20:12.208" v="2658"/>
        <pc:sldMkLst>
          <pc:docMk/>
          <pc:sldMk cId="1433855603" sldId="828"/>
        </pc:sldMkLst>
        <pc:spChg chg="mod">
          <ac:chgData name="Josephine Akinlabi" userId="82967ca600a1458f" providerId="LiveId" clId="{9123751F-124E-4C0E-A6DE-7DE9F8DE18C7}" dt="2024-11-25T21:20:12.208" v="2658"/>
          <ac:spMkLst>
            <pc:docMk/>
            <pc:sldMk cId="1433855603" sldId="828"/>
            <ac:spMk id="9" creationId="{FD77C571-013F-96B1-40B6-CB48CB864280}"/>
          </ac:spMkLst>
        </pc:spChg>
        <pc:spChg chg="mod">
          <ac:chgData name="Josephine Akinlabi" userId="82967ca600a1458f" providerId="LiveId" clId="{9123751F-124E-4C0E-A6DE-7DE9F8DE18C7}" dt="2024-11-25T21:20:12.208" v="2658"/>
          <ac:spMkLst>
            <pc:docMk/>
            <pc:sldMk cId="1433855603" sldId="828"/>
            <ac:spMk id="10" creationId="{EC655CA5-EE4F-C35C-47D1-F977B74D2C1A}"/>
          </ac:spMkLst>
        </pc:spChg>
        <pc:spChg chg="mod">
          <ac:chgData name="Josephine Akinlabi" userId="82967ca600a1458f" providerId="LiveId" clId="{9123751F-124E-4C0E-A6DE-7DE9F8DE18C7}" dt="2024-11-25T21:20:12.208" v="2658"/>
          <ac:spMkLst>
            <pc:docMk/>
            <pc:sldMk cId="1433855603" sldId="828"/>
            <ac:spMk id="11" creationId="{05FD5873-43D3-EA27-36BC-755E0615E37D}"/>
          </ac:spMkLst>
        </pc:spChg>
        <pc:spChg chg="mod">
          <ac:chgData name="Josephine Akinlabi" userId="82967ca600a1458f" providerId="LiveId" clId="{9123751F-124E-4C0E-A6DE-7DE9F8DE18C7}" dt="2024-11-25T21:20:12.208" v="2658"/>
          <ac:spMkLst>
            <pc:docMk/>
            <pc:sldMk cId="1433855603" sldId="828"/>
            <ac:spMk id="12" creationId="{29DB0FD7-50FA-A11B-D072-536A9B2BB42A}"/>
          </ac:spMkLst>
        </pc:spChg>
        <pc:spChg chg="mod">
          <ac:chgData name="Josephine Akinlabi" userId="82967ca600a1458f" providerId="LiveId" clId="{9123751F-124E-4C0E-A6DE-7DE9F8DE18C7}" dt="2024-11-25T21:20:12.208" v="2658"/>
          <ac:spMkLst>
            <pc:docMk/>
            <pc:sldMk cId="1433855603" sldId="828"/>
            <ac:spMk id="13" creationId="{C359A347-72C1-53F8-312D-6E012249DA2A}"/>
          </ac:spMkLst>
        </pc:spChg>
        <pc:spChg chg="mod">
          <ac:chgData name="Josephine Akinlabi" userId="82967ca600a1458f" providerId="LiveId" clId="{9123751F-124E-4C0E-A6DE-7DE9F8DE18C7}" dt="2024-11-25T21:20:12.208" v="2658"/>
          <ac:spMkLst>
            <pc:docMk/>
            <pc:sldMk cId="1433855603" sldId="828"/>
            <ac:spMk id="19" creationId="{E18E117B-2541-55B5-F914-1A32148254B4}"/>
          </ac:spMkLst>
        </pc:spChg>
        <pc:spChg chg="mod">
          <ac:chgData name="Josephine Akinlabi" userId="82967ca600a1458f" providerId="LiveId" clId="{9123751F-124E-4C0E-A6DE-7DE9F8DE18C7}" dt="2024-11-25T20:46:21.064" v="2314" actId="207"/>
          <ac:spMkLst>
            <pc:docMk/>
            <pc:sldMk cId="1433855603" sldId="828"/>
            <ac:spMk id="62" creationId="{F78F243B-4443-8980-A1EB-01E10FC99E78}"/>
          </ac:spMkLst>
        </pc:spChg>
        <pc:spChg chg="mod">
          <ac:chgData name="Josephine Akinlabi" userId="82967ca600a1458f" providerId="LiveId" clId="{9123751F-124E-4C0E-A6DE-7DE9F8DE18C7}" dt="2024-11-25T20:46:15.591" v="2313" actId="207"/>
          <ac:spMkLst>
            <pc:docMk/>
            <pc:sldMk cId="1433855603" sldId="828"/>
            <ac:spMk id="63" creationId="{5A1D1951-3650-87BD-2C04-B159107B1355}"/>
          </ac:spMkLst>
        </pc:spChg>
        <pc:spChg chg="mod">
          <ac:chgData name="Josephine Akinlabi" userId="82967ca600a1458f" providerId="LiveId" clId="{9123751F-124E-4C0E-A6DE-7DE9F8DE18C7}" dt="2024-11-25T20:46:28.701" v="2315" actId="207"/>
          <ac:spMkLst>
            <pc:docMk/>
            <pc:sldMk cId="1433855603" sldId="828"/>
            <ac:spMk id="64" creationId="{62F0BF8E-A9A9-DD61-6B02-947F47DAEF41}"/>
          </ac:spMkLst>
        </pc:spChg>
        <pc:spChg chg="mod">
          <ac:chgData name="Josephine Akinlabi" userId="82967ca600a1458f" providerId="LiveId" clId="{9123751F-124E-4C0E-A6DE-7DE9F8DE18C7}" dt="2024-11-25T20:46:35.720" v="2316" actId="207"/>
          <ac:spMkLst>
            <pc:docMk/>
            <pc:sldMk cId="1433855603" sldId="828"/>
            <ac:spMk id="66" creationId="{DC40F53D-1EAE-C3F7-631F-059FAF019A83}"/>
          </ac:spMkLst>
        </pc:spChg>
        <pc:spChg chg="mod">
          <ac:chgData name="Josephine Akinlabi" userId="82967ca600a1458f" providerId="LiveId" clId="{9123751F-124E-4C0E-A6DE-7DE9F8DE18C7}" dt="2024-11-25T20:39:34.517" v="2278" actId="207"/>
          <ac:spMkLst>
            <pc:docMk/>
            <pc:sldMk cId="1433855603" sldId="828"/>
            <ac:spMk id="69" creationId="{60DAFC8C-0A33-1672-BEBA-6A2FCE3530F2}"/>
          </ac:spMkLst>
        </pc:spChg>
        <pc:picChg chg="mod">
          <ac:chgData name="Josephine Akinlabi" userId="82967ca600a1458f" providerId="LiveId" clId="{9123751F-124E-4C0E-A6DE-7DE9F8DE18C7}" dt="2024-11-25T21:20:12.208" v="2658"/>
          <ac:picMkLst>
            <pc:docMk/>
            <pc:sldMk cId="1433855603" sldId="828"/>
            <ac:picMk id="5" creationId="{B20DAEEC-4A79-80BD-17F5-38A188471105}"/>
          </ac:picMkLst>
        </pc:picChg>
        <pc:picChg chg="mod">
          <ac:chgData name="Josephine Akinlabi" userId="82967ca600a1458f" providerId="LiveId" clId="{9123751F-124E-4C0E-A6DE-7DE9F8DE18C7}" dt="2024-11-25T21:20:12.208" v="2658"/>
          <ac:picMkLst>
            <pc:docMk/>
            <pc:sldMk cId="1433855603" sldId="828"/>
            <ac:picMk id="41" creationId="{2FF52B28-B8AA-5B48-5F2B-16ECB960D3E8}"/>
          </ac:picMkLst>
        </pc:picChg>
        <pc:picChg chg="mod">
          <ac:chgData name="Josephine Akinlabi" userId="82967ca600a1458f" providerId="LiveId" clId="{9123751F-124E-4C0E-A6DE-7DE9F8DE18C7}" dt="2024-11-25T21:20:12.208" v="2658"/>
          <ac:picMkLst>
            <pc:docMk/>
            <pc:sldMk cId="1433855603" sldId="828"/>
            <ac:picMk id="50" creationId="{D4CD4171-1802-6E6E-D5D4-5F8D360DD88C}"/>
          </ac:picMkLst>
        </pc:picChg>
        <pc:picChg chg="mod">
          <ac:chgData name="Josephine Akinlabi" userId="82967ca600a1458f" providerId="LiveId" clId="{9123751F-124E-4C0E-A6DE-7DE9F8DE18C7}" dt="2024-11-25T21:20:12.208" v="2658"/>
          <ac:picMkLst>
            <pc:docMk/>
            <pc:sldMk cId="1433855603" sldId="828"/>
            <ac:picMk id="59" creationId="{F7BBA650-BE8F-CBF8-E578-EA2993AA21D2}"/>
          </ac:picMkLst>
        </pc:picChg>
      </pc:sldChg>
      <pc:sldChg chg="addSp delSp modSp add del mod modClrScheme chgLayout">
        <pc:chgData name="Josephine Akinlabi" userId="82967ca600a1458f" providerId="LiveId" clId="{9123751F-124E-4C0E-A6DE-7DE9F8DE18C7}" dt="2024-11-25T18:15:09.837" v="1979" actId="47"/>
        <pc:sldMkLst>
          <pc:docMk/>
          <pc:sldMk cId="147086419" sldId="829"/>
        </pc:sldMkLst>
        <pc:spChg chg="add del mod">
          <ac:chgData name="Josephine Akinlabi" userId="82967ca600a1458f" providerId="LiveId" clId="{9123751F-124E-4C0E-A6DE-7DE9F8DE18C7}" dt="2024-11-25T17:38:19.735" v="401" actId="478"/>
          <ac:spMkLst>
            <pc:docMk/>
            <pc:sldMk cId="147086419" sldId="829"/>
            <ac:spMk id="2" creationId="{2BFCD1E6-A247-1E69-EB47-FD27493DC06C}"/>
          </ac:spMkLst>
        </pc:spChg>
        <pc:spChg chg="mod ord">
          <ac:chgData name="Josephine Akinlabi" userId="82967ca600a1458f" providerId="LiveId" clId="{9123751F-124E-4C0E-A6DE-7DE9F8DE18C7}" dt="2024-11-25T17:50:20.916" v="453" actId="26606"/>
          <ac:spMkLst>
            <pc:docMk/>
            <pc:sldMk cId="147086419" sldId="829"/>
            <ac:spMk id="5" creationId="{FE7A664A-CE2B-AFD6-5092-4C0562F0C7B4}"/>
          </ac:spMkLst>
        </pc:spChg>
        <pc:spChg chg="add del mod">
          <ac:chgData name="Josephine Akinlabi" userId="82967ca600a1458f" providerId="LiveId" clId="{9123751F-124E-4C0E-A6DE-7DE9F8DE18C7}" dt="2024-11-25T17:51:34.678" v="470" actId="478"/>
          <ac:spMkLst>
            <pc:docMk/>
            <pc:sldMk cId="147086419" sldId="829"/>
            <ac:spMk id="6" creationId="{442ECD7C-66E6-C74B-6AD3-A6BA0DC224E7}"/>
          </ac:spMkLst>
        </pc:spChg>
        <pc:spChg chg="mod ord">
          <ac:chgData name="Josephine Akinlabi" userId="82967ca600a1458f" providerId="LiveId" clId="{9123751F-124E-4C0E-A6DE-7DE9F8DE18C7}" dt="2024-11-25T17:50:42.726" v="459" actId="5793"/>
          <ac:spMkLst>
            <pc:docMk/>
            <pc:sldMk cId="147086419" sldId="829"/>
            <ac:spMk id="7" creationId="{DBA15F15-F803-2D81-51DC-52BECB13C04B}"/>
          </ac:spMkLst>
        </pc:spChg>
        <pc:spChg chg="add mod">
          <ac:chgData name="Josephine Akinlabi" userId="82967ca600a1458f" providerId="LiveId" clId="{9123751F-124E-4C0E-A6DE-7DE9F8DE18C7}" dt="2024-11-25T17:51:34.381" v="469"/>
          <ac:spMkLst>
            <pc:docMk/>
            <pc:sldMk cId="147086419" sldId="829"/>
            <ac:spMk id="10" creationId="{3FD332D7-6B63-6556-BBF4-0BA10A76B4E0}"/>
          </ac:spMkLst>
        </pc:spChg>
        <pc:spChg chg="add mod">
          <ac:chgData name="Josephine Akinlabi" userId="82967ca600a1458f" providerId="LiveId" clId="{9123751F-124E-4C0E-A6DE-7DE9F8DE18C7}" dt="2024-11-25T17:51:34.381" v="469"/>
          <ac:spMkLst>
            <pc:docMk/>
            <pc:sldMk cId="147086419" sldId="829"/>
            <ac:spMk id="11" creationId="{7BC8C512-C16C-552E-0765-52F7400E5688}"/>
          </ac:spMkLst>
        </pc:spChg>
        <pc:spChg chg="add mod">
          <ac:chgData name="Josephine Akinlabi" userId="82967ca600a1458f" providerId="LiveId" clId="{9123751F-124E-4C0E-A6DE-7DE9F8DE18C7}" dt="2024-11-25T17:51:34.120" v="468"/>
          <ac:spMkLst>
            <pc:docMk/>
            <pc:sldMk cId="147086419" sldId="829"/>
            <ac:spMk id="13" creationId="{489AD671-3C95-7EEB-7A50-BD06B82B30DA}"/>
          </ac:spMkLst>
        </pc:spChg>
        <pc:spChg chg="add del mod">
          <ac:chgData name="Josephine Akinlabi" userId="82967ca600a1458f" providerId="LiveId" clId="{9123751F-124E-4C0E-A6DE-7DE9F8DE18C7}" dt="2024-11-25T17:41:24.700" v="410" actId="478"/>
          <ac:spMkLst>
            <pc:docMk/>
            <pc:sldMk cId="147086419" sldId="829"/>
            <ac:spMk id="14" creationId="{F9753935-23F4-7584-D3FF-11E5BC6476EF}"/>
          </ac:spMkLst>
        </pc:spChg>
        <pc:spChg chg="add mod">
          <ac:chgData name="Josephine Akinlabi" userId="82967ca600a1458f" providerId="LiveId" clId="{9123751F-124E-4C0E-A6DE-7DE9F8DE18C7}" dt="2024-11-25T17:51:34.120" v="468"/>
          <ac:spMkLst>
            <pc:docMk/>
            <pc:sldMk cId="147086419" sldId="829"/>
            <ac:spMk id="15" creationId="{9E3EB170-CD29-9C63-CBFE-32F1262B5115}"/>
          </ac:spMkLst>
        </pc:spChg>
        <pc:spChg chg="add mod ord">
          <ac:chgData name="Josephine Akinlabi" userId="82967ca600a1458f" providerId="LiveId" clId="{9123751F-124E-4C0E-A6DE-7DE9F8DE18C7}" dt="2024-11-25T17:50:20.916" v="453" actId="26606"/>
          <ac:spMkLst>
            <pc:docMk/>
            <pc:sldMk cId="147086419" sldId="829"/>
            <ac:spMk id="16" creationId="{9124E6D7-3FC4-DAA4-4F6D-4FD4CAB688D8}"/>
          </ac:spMkLst>
        </pc:spChg>
        <pc:spChg chg="add del mod">
          <ac:chgData name="Josephine Akinlabi" userId="82967ca600a1458f" providerId="LiveId" clId="{9123751F-124E-4C0E-A6DE-7DE9F8DE18C7}" dt="2024-11-25T17:50:20.805" v="452" actId="26606"/>
          <ac:spMkLst>
            <pc:docMk/>
            <pc:sldMk cId="147086419" sldId="829"/>
            <ac:spMk id="18" creationId="{0E21F45F-D6F5-EBC7-4067-BD432E68A684}"/>
          </ac:spMkLst>
        </pc:spChg>
        <pc:spChg chg="add mod">
          <ac:chgData name="Josephine Akinlabi" userId="82967ca600a1458f" providerId="LiveId" clId="{9123751F-124E-4C0E-A6DE-7DE9F8DE18C7}" dt="2024-11-25T17:51:33.833" v="467"/>
          <ac:spMkLst>
            <pc:docMk/>
            <pc:sldMk cId="147086419" sldId="829"/>
            <ac:spMk id="19" creationId="{201BBD9E-E7C9-C6B7-D45E-505A34E2DAA2}"/>
          </ac:spMkLst>
        </pc:spChg>
        <pc:spChg chg="add mod">
          <ac:chgData name="Josephine Akinlabi" userId="82967ca600a1458f" providerId="LiveId" clId="{9123751F-124E-4C0E-A6DE-7DE9F8DE18C7}" dt="2024-11-25T17:50:20.916" v="453" actId="26606"/>
          <ac:spMkLst>
            <pc:docMk/>
            <pc:sldMk cId="147086419" sldId="829"/>
            <ac:spMk id="20" creationId="{9A937917-9F8B-BF8B-0988-A2A0D94DDBD2}"/>
          </ac:spMkLst>
        </pc:spChg>
        <pc:spChg chg="add del">
          <ac:chgData name="Josephine Akinlabi" userId="82967ca600a1458f" providerId="LiveId" clId="{9123751F-124E-4C0E-A6DE-7DE9F8DE18C7}" dt="2024-11-25T17:42:18.731" v="413" actId="478"/>
          <ac:spMkLst>
            <pc:docMk/>
            <pc:sldMk cId="147086419" sldId="829"/>
            <ac:spMk id="21" creationId="{D389E8C5-5A6A-5202-F364-7ABB47B3443E}"/>
          </ac:spMkLst>
        </pc:spChg>
        <pc:spChg chg="add mod">
          <ac:chgData name="Josephine Akinlabi" userId="82967ca600a1458f" providerId="LiveId" clId="{9123751F-124E-4C0E-A6DE-7DE9F8DE18C7}" dt="2024-11-25T17:51:33.833" v="467"/>
          <ac:spMkLst>
            <pc:docMk/>
            <pc:sldMk cId="147086419" sldId="829"/>
            <ac:spMk id="22" creationId="{F2EA0171-0876-5458-C6C0-6DD51B4CF5CF}"/>
          </ac:spMkLst>
        </pc:spChg>
        <pc:spChg chg="add mod">
          <ac:chgData name="Josephine Akinlabi" userId="82967ca600a1458f" providerId="LiveId" clId="{9123751F-124E-4C0E-A6DE-7DE9F8DE18C7}" dt="2024-11-25T17:51:33.120" v="466"/>
          <ac:spMkLst>
            <pc:docMk/>
            <pc:sldMk cId="147086419" sldId="829"/>
            <ac:spMk id="24" creationId="{31186A13-AC63-42CB-1D95-5340C676AFA5}"/>
          </ac:spMkLst>
        </pc:spChg>
        <pc:spChg chg="add mod">
          <ac:chgData name="Josephine Akinlabi" userId="82967ca600a1458f" providerId="LiveId" clId="{9123751F-124E-4C0E-A6DE-7DE9F8DE18C7}" dt="2024-11-25T17:51:33.120" v="466"/>
          <ac:spMkLst>
            <pc:docMk/>
            <pc:sldMk cId="147086419" sldId="829"/>
            <ac:spMk id="25" creationId="{866AD3E7-B10E-D4F5-4681-8CC11DC5D172}"/>
          </ac:spMkLst>
        </pc:spChg>
        <pc:grpChg chg="add mod">
          <ac:chgData name="Josephine Akinlabi" userId="82967ca600a1458f" providerId="LiveId" clId="{9123751F-124E-4C0E-A6DE-7DE9F8DE18C7}" dt="2024-11-25T17:51:34.381" v="469"/>
          <ac:grpSpMkLst>
            <pc:docMk/>
            <pc:sldMk cId="147086419" sldId="829"/>
            <ac:grpSpMk id="8" creationId="{857D0A34-35C1-94A0-04FA-45118097CA4B}"/>
          </ac:grpSpMkLst>
        </pc:grpChg>
        <pc:grpChg chg="add mod">
          <ac:chgData name="Josephine Akinlabi" userId="82967ca600a1458f" providerId="LiveId" clId="{9123751F-124E-4C0E-A6DE-7DE9F8DE18C7}" dt="2024-11-25T17:51:34.120" v="468"/>
          <ac:grpSpMkLst>
            <pc:docMk/>
            <pc:sldMk cId="147086419" sldId="829"/>
            <ac:grpSpMk id="12" creationId="{AF3A4626-1E0C-035A-4780-FB81F005C644}"/>
          </ac:grpSpMkLst>
        </pc:grpChg>
        <pc:grpChg chg="add mod">
          <ac:chgData name="Josephine Akinlabi" userId="82967ca600a1458f" providerId="LiveId" clId="{9123751F-124E-4C0E-A6DE-7DE9F8DE18C7}" dt="2024-11-25T17:51:33.833" v="467"/>
          <ac:grpSpMkLst>
            <pc:docMk/>
            <pc:sldMk cId="147086419" sldId="829"/>
            <ac:grpSpMk id="17" creationId="{257606E6-0818-3B68-88B8-2A917AA6D86F}"/>
          </ac:grpSpMkLst>
        </pc:grpChg>
        <pc:grpChg chg="add mod">
          <ac:chgData name="Josephine Akinlabi" userId="82967ca600a1458f" providerId="LiveId" clId="{9123751F-124E-4C0E-A6DE-7DE9F8DE18C7}" dt="2024-11-25T17:51:33.120" v="466"/>
          <ac:grpSpMkLst>
            <pc:docMk/>
            <pc:sldMk cId="147086419" sldId="829"/>
            <ac:grpSpMk id="23" creationId="{304FF74E-1A59-C628-4D55-F7FD5E58595D}"/>
          </ac:grpSpMkLst>
        </pc:grpChg>
        <pc:graphicFrameChg chg="add mod">
          <ac:chgData name="Josephine Akinlabi" userId="82967ca600a1458f" providerId="LiveId" clId="{9123751F-124E-4C0E-A6DE-7DE9F8DE18C7}" dt="2024-11-25T17:40:04.252" v="406" actId="478"/>
          <ac:graphicFrameMkLst>
            <pc:docMk/>
            <pc:sldMk cId="147086419" sldId="829"/>
            <ac:graphicFrameMk id="3" creationId="{159794E6-47F2-E108-6CDB-0A3DED71DEC2}"/>
          </ac:graphicFrameMkLst>
        </pc:graphicFrameChg>
        <pc:graphicFrameChg chg="add del mod ord modGraphic">
          <ac:chgData name="Josephine Akinlabi" userId="82967ca600a1458f" providerId="LiveId" clId="{9123751F-124E-4C0E-A6DE-7DE9F8DE18C7}" dt="2024-11-25T17:55:35.651" v="937"/>
          <ac:graphicFrameMkLst>
            <pc:docMk/>
            <pc:sldMk cId="147086419" sldId="829"/>
            <ac:graphicFrameMk id="9" creationId="{6775359D-F2FA-9551-6973-C4336C1BCA5C}"/>
          </ac:graphicFrameMkLst>
        </pc:graphicFrameChg>
      </pc:sldChg>
      <pc:sldChg chg="new del">
        <pc:chgData name="Josephine Akinlabi" userId="82967ca600a1458f" providerId="LiveId" clId="{9123751F-124E-4C0E-A6DE-7DE9F8DE18C7}" dt="2024-11-25T16:54:50.886" v="72" actId="47"/>
        <pc:sldMkLst>
          <pc:docMk/>
          <pc:sldMk cId="4278554132" sldId="829"/>
        </pc:sldMkLst>
      </pc:sldChg>
      <pc:sldChg chg="addSp modSp add mod">
        <pc:chgData name="Josephine Akinlabi" userId="82967ca600a1458f" providerId="LiveId" clId="{9123751F-124E-4C0E-A6DE-7DE9F8DE18C7}" dt="2024-11-25T21:20:12.208" v="2658"/>
        <pc:sldMkLst>
          <pc:docMk/>
          <pc:sldMk cId="1682275939" sldId="830"/>
        </pc:sldMkLst>
        <pc:spChg chg="mod">
          <ac:chgData name="Josephine Akinlabi" userId="82967ca600a1458f" providerId="LiveId" clId="{9123751F-124E-4C0E-A6DE-7DE9F8DE18C7}" dt="2024-11-25T21:15:19.434" v="2560" actId="14100"/>
          <ac:spMkLst>
            <pc:docMk/>
            <pc:sldMk cId="1682275939" sldId="830"/>
            <ac:spMk id="5" creationId="{C04AB59A-DC9C-1A46-B006-CC6D3353C40B}"/>
          </ac:spMkLst>
        </pc:spChg>
        <pc:spChg chg="mod">
          <ac:chgData name="Josephine Akinlabi" userId="82967ca600a1458f" providerId="LiveId" clId="{9123751F-124E-4C0E-A6DE-7DE9F8DE18C7}" dt="2024-11-25T21:20:12.208" v="2658"/>
          <ac:spMkLst>
            <pc:docMk/>
            <pc:sldMk cId="1682275939" sldId="830"/>
            <ac:spMk id="16" creationId="{E3CB73FD-0434-01CD-04EA-914AECEC073A}"/>
          </ac:spMkLst>
        </pc:spChg>
        <pc:graphicFrameChg chg="mod modGraphic">
          <ac:chgData name="Josephine Akinlabi" userId="82967ca600a1458f" providerId="LiveId" clId="{9123751F-124E-4C0E-A6DE-7DE9F8DE18C7}" dt="2024-11-25T21:15:00.556" v="2555" actId="14100"/>
          <ac:graphicFrameMkLst>
            <pc:docMk/>
            <pc:sldMk cId="1682275939" sldId="830"/>
            <ac:graphicFrameMk id="9" creationId="{5622EBBD-09F0-6F61-6B86-8617DC9F66FC}"/>
          </ac:graphicFrameMkLst>
        </pc:graphicFrameChg>
        <pc:picChg chg="add mod">
          <ac:chgData name="Josephine Akinlabi" userId="82967ca600a1458f" providerId="LiveId" clId="{9123751F-124E-4C0E-A6DE-7DE9F8DE18C7}" dt="2024-11-25T21:13:59.621" v="2551" actId="14100"/>
          <ac:picMkLst>
            <pc:docMk/>
            <pc:sldMk cId="1682275939" sldId="830"/>
            <ac:picMk id="3" creationId="{7176A4FB-E14E-9743-A88C-8E15AB5DBA4B}"/>
          </ac:picMkLst>
        </pc:picChg>
      </pc:sldChg>
      <pc:sldChg chg="add del">
        <pc:chgData name="Josephine Akinlabi" userId="82967ca600a1458f" providerId="LiveId" clId="{9123751F-124E-4C0E-A6DE-7DE9F8DE18C7}" dt="2024-11-25T17:53:36.406" v="525" actId="47"/>
        <pc:sldMkLst>
          <pc:docMk/>
          <pc:sldMk cId="1892410183" sldId="830"/>
        </pc:sldMkLst>
      </pc:sldChg>
      <pc:sldChg chg="new del">
        <pc:chgData name="Josephine Akinlabi" userId="82967ca600a1458f" providerId="LiveId" clId="{9123751F-124E-4C0E-A6DE-7DE9F8DE18C7}" dt="2024-11-25T17:25:40.156" v="249" actId="680"/>
        <pc:sldMkLst>
          <pc:docMk/>
          <pc:sldMk cId="2661323280" sldId="830"/>
        </pc:sldMkLst>
      </pc:sldChg>
      <pc:sldChg chg="modSp add del">
        <pc:chgData name="Josephine Akinlabi" userId="82967ca600a1458f" providerId="LiveId" clId="{9123751F-124E-4C0E-A6DE-7DE9F8DE18C7}" dt="2024-11-25T17:47:46.682" v="448"/>
        <pc:sldMkLst>
          <pc:docMk/>
          <pc:sldMk cId="4273566041" sldId="830"/>
        </pc:sldMkLst>
        <pc:graphicFrameChg chg="mod">
          <ac:chgData name="Josephine Akinlabi" userId="82967ca600a1458f" providerId="LiveId" clId="{9123751F-124E-4C0E-A6DE-7DE9F8DE18C7}" dt="2024-11-25T17:47:40.014" v="447"/>
          <ac:graphicFrameMkLst>
            <pc:docMk/>
            <pc:sldMk cId="4273566041" sldId="830"/>
            <ac:graphicFrameMk id="9" creationId="{A6A1B9A3-75A5-5644-C9E1-75F56D387728}"/>
          </ac:graphicFrameMkLst>
        </pc:graphicFrameChg>
      </pc:sldChg>
      <pc:sldChg chg="modSp add mod modClrScheme chgLayout">
        <pc:chgData name="Josephine Akinlabi" userId="82967ca600a1458f" providerId="LiveId" clId="{9123751F-124E-4C0E-A6DE-7DE9F8DE18C7}" dt="2024-11-25T21:21:49.424" v="2667"/>
        <pc:sldMkLst>
          <pc:docMk/>
          <pc:sldMk cId="2822941051" sldId="831"/>
        </pc:sldMkLst>
        <pc:spChg chg="mod ord">
          <ac:chgData name="Josephine Akinlabi" userId="82967ca600a1458f" providerId="LiveId" clId="{9123751F-124E-4C0E-A6DE-7DE9F8DE18C7}" dt="2024-11-25T21:20:28.265" v="2662" actId="26606"/>
          <ac:spMkLst>
            <pc:docMk/>
            <pc:sldMk cId="2822941051" sldId="831"/>
            <ac:spMk id="5" creationId="{99802C9D-6470-47E6-1508-5B720C217622}"/>
          </ac:spMkLst>
        </pc:spChg>
        <pc:spChg chg="mod">
          <ac:chgData name="Josephine Akinlabi" userId="82967ca600a1458f" providerId="LiveId" clId="{9123751F-124E-4C0E-A6DE-7DE9F8DE18C7}" dt="2024-11-25T21:20:28.265" v="2662" actId="26606"/>
          <ac:spMkLst>
            <pc:docMk/>
            <pc:sldMk cId="2822941051" sldId="831"/>
            <ac:spMk id="7" creationId="{37E06B86-3983-CAB2-66EC-D9816813C302}"/>
          </ac:spMkLst>
        </pc:spChg>
        <pc:spChg chg="mod modVis">
          <ac:chgData name="Josephine Akinlabi" userId="82967ca600a1458f" providerId="LiveId" clId="{9123751F-124E-4C0E-A6DE-7DE9F8DE18C7}" dt="2024-11-25T21:20:28.265" v="2662" actId="26606"/>
          <ac:spMkLst>
            <pc:docMk/>
            <pc:sldMk cId="2822941051" sldId="831"/>
            <ac:spMk id="16" creationId="{78520C1E-1C08-453E-CCC4-FAC045E0E636}"/>
          </ac:spMkLst>
        </pc:spChg>
        <pc:graphicFrameChg chg="mod modGraphic">
          <ac:chgData name="Josephine Akinlabi" userId="82967ca600a1458f" providerId="LiveId" clId="{9123751F-124E-4C0E-A6DE-7DE9F8DE18C7}" dt="2024-11-25T21:21:49.424" v="2667"/>
          <ac:graphicFrameMkLst>
            <pc:docMk/>
            <pc:sldMk cId="2822941051" sldId="831"/>
            <ac:graphicFrameMk id="9" creationId="{CDA985C8-E4EC-2FE4-84B2-B2AD4FF1A430}"/>
          </ac:graphicFrameMkLst>
        </pc:graphicFrameChg>
      </pc:sldChg>
      <pc:sldChg chg="addSp delSp modSp new del mod modMedia modClrScheme delAnim chgLayout">
        <pc:chgData name="Josephine Akinlabi" userId="82967ca600a1458f" providerId="LiveId" clId="{9123751F-124E-4C0E-A6DE-7DE9F8DE18C7}" dt="2024-11-25T21:16:12.350" v="2566" actId="47"/>
        <pc:sldMkLst>
          <pc:docMk/>
          <pc:sldMk cId="3315738009" sldId="832"/>
        </pc:sldMkLst>
        <pc:spChg chg="del">
          <ac:chgData name="Josephine Akinlabi" userId="82967ca600a1458f" providerId="LiveId" clId="{9123751F-124E-4C0E-A6DE-7DE9F8DE18C7}" dt="2024-11-25T20:27:29.062" v="2132" actId="26606"/>
          <ac:spMkLst>
            <pc:docMk/>
            <pc:sldMk cId="3315738009" sldId="832"/>
            <ac:spMk id="2" creationId="{138D50BA-71C6-4EB5-97B6-B0EB8AFF2D20}"/>
          </ac:spMkLst>
        </pc:spChg>
        <pc:spChg chg="add del mod">
          <ac:chgData name="Josephine Akinlabi" userId="82967ca600a1458f" providerId="LiveId" clId="{9123751F-124E-4C0E-A6DE-7DE9F8DE18C7}" dt="2024-11-25T20:29:50.354" v="2181" actId="478"/>
          <ac:spMkLst>
            <pc:docMk/>
            <pc:sldMk cId="3315738009" sldId="832"/>
            <ac:spMk id="5" creationId="{11C75701-A68A-BDF0-12EC-54D31878FCA1}"/>
          </ac:spMkLst>
        </pc:spChg>
        <pc:spChg chg="add del mod">
          <ac:chgData name="Josephine Akinlabi" userId="82967ca600a1458f" providerId="LiveId" clId="{9123751F-124E-4C0E-A6DE-7DE9F8DE18C7}" dt="2024-11-25T20:29:10.742" v="2177" actId="931"/>
          <ac:spMkLst>
            <pc:docMk/>
            <pc:sldMk cId="3315738009" sldId="832"/>
            <ac:spMk id="7" creationId="{8964C206-FE0B-7C59-30A9-179223B0DC4D}"/>
          </ac:spMkLst>
        </pc:spChg>
        <pc:spChg chg="add del mod">
          <ac:chgData name="Josephine Akinlabi" userId="82967ca600a1458f" providerId="LiveId" clId="{9123751F-124E-4C0E-A6DE-7DE9F8DE18C7}" dt="2024-11-25T20:30:01.243" v="2186" actId="26606"/>
          <ac:spMkLst>
            <pc:docMk/>
            <pc:sldMk cId="3315738009" sldId="832"/>
            <ac:spMk id="8" creationId="{9C12ADD2-C521-9FF2-3C62-1EECCA7D8626}"/>
          </ac:spMkLst>
        </pc:spChg>
        <pc:spChg chg="add mod">
          <ac:chgData name="Josephine Akinlabi" userId="82967ca600a1458f" providerId="LiveId" clId="{9123751F-124E-4C0E-A6DE-7DE9F8DE18C7}" dt="2024-11-25T20:31:12.112" v="2199" actId="20577"/>
          <ac:spMkLst>
            <pc:docMk/>
            <pc:sldMk cId="3315738009" sldId="832"/>
            <ac:spMk id="9" creationId="{E370568A-0E52-3E07-72A2-81BD9A25FBA9}"/>
          </ac:spMkLst>
        </pc:spChg>
        <pc:spChg chg="add del mod">
          <ac:chgData name="Josephine Akinlabi" userId="82967ca600a1458f" providerId="LiveId" clId="{9123751F-124E-4C0E-A6DE-7DE9F8DE18C7}" dt="2024-11-25T20:30:01.207" v="2185" actId="26606"/>
          <ac:spMkLst>
            <pc:docMk/>
            <pc:sldMk cId="3315738009" sldId="832"/>
            <ac:spMk id="13" creationId="{E794A763-CA82-B301-2E3E-C23FA0F5BFE1}"/>
          </ac:spMkLst>
        </pc:spChg>
        <pc:spChg chg="add del mod">
          <ac:chgData name="Josephine Akinlabi" userId="82967ca600a1458f" providerId="LiveId" clId="{9123751F-124E-4C0E-A6DE-7DE9F8DE18C7}" dt="2024-11-25T20:28:24.946" v="2176" actId="26606"/>
          <ac:spMkLst>
            <pc:docMk/>
            <pc:sldMk cId="3315738009" sldId="832"/>
            <ac:spMk id="15" creationId="{AAB8346D-1F13-2C32-0422-571DCBF40907}"/>
          </ac:spMkLst>
        </pc:spChg>
        <pc:spChg chg="add del mod">
          <ac:chgData name="Josephine Akinlabi" userId="82967ca600a1458f" providerId="LiveId" clId="{9123751F-124E-4C0E-A6DE-7DE9F8DE18C7}" dt="2024-11-25T20:31:19.624" v="2200" actId="478"/>
          <ac:spMkLst>
            <pc:docMk/>
            <pc:sldMk cId="3315738009" sldId="832"/>
            <ac:spMk id="17" creationId="{A55ABAE2-FDF0-DED9-F379-31AABBCF83D8}"/>
          </ac:spMkLst>
        </pc:spChg>
        <pc:picChg chg="add del mod">
          <ac:chgData name="Josephine Akinlabi" userId="82967ca600a1458f" providerId="LiveId" clId="{9123751F-124E-4C0E-A6DE-7DE9F8DE18C7}" dt="2024-11-25T20:29:50.354" v="2181" actId="478"/>
          <ac:picMkLst>
            <pc:docMk/>
            <pc:sldMk cId="3315738009" sldId="832"/>
            <ac:picMk id="4" creationId="{9D522F27-D6F2-B449-46E5-3BA80D464467}"/>
          </ac:picMkLst>
        </pc:picChg>
        <pc:picChg chg="add del">
          <ac:chgData name="Josephine Akinlabi" userId="82967ca600a1458f" providerId="LiveId" clId="{9123751F-124E-4C0E-A6DE-7DE9F8DE18C7}" dt="2024-11-25T20:28:24.946" v="2176" actId="26606"/>
          <ac:picMkLst>
            <pc:docMk/>
            <pc:sldMk cId="3315738009" sldId="832"/>
            <ac:picMk id="11" creationId="{7D88C27C-7B4F-C19A-CE8D-863D3393B924}"/>
          </ac:picMkLst>
        </pc:picChg>
        <pc:picChg chg="add del mod">
          <ac:chgData name="Josephine Akinlabi" userId="82967ca600a1458f" providerId="LiveId" clId="{9123751F-124E-4C0E-A6DE-7DE9F8DE18C7}" dt="2024-11-25T20:30:01.207" v="2185" actId="26606"/>
          <ac:picMkLst>
            <pc:docMk/>
            <pc:sldMk cId="3315738009" sldId="832"/>
            <ac:picMk id="12" creationId="{839DD525-9F94-5C88-97BD-7DA34C65473D}"/>
          </ac:picMkLst>
        </pc:picChg>
        <pc:picChg chg="add">
          <ac:chgData name="Josephine Akinlabi" userId="82967ca600a1458f" providerId="LiveId" clId="{9123751F-124E-4C0E-A6DE-7DE9F8DE18C7}" dt="2024-11-25T20:30:01.243" v="2186" actId="26606"/>
          <ac:picMkLst>
            <pc:docMk/>
            <pc:sldMk cId="3315738009" sldId="832"/>
            <ac:picMk id="16" creationId="{EB44132E-7514-B259-7023-C9E2319031D0}"/>
          </ac:picMkLst>
        </pc:picChg>
      </pc:sldChg>
      <pc:sldMasterChg chg="delSldLayout">
        <pc:chgData name="Josephine Akinlabi" userId="82967ca600a1458f" providerId="LiveId" clId="{9123751F-124E-4C0E-A6DE-7DE9F8DE18C7}" dt="2024-11-25T17:42:11.946" v="412" actId="47"/>
        <pc:sldMasterMkLst>
          <pc:docMk/>
          <pc:sldMasterMk cId="403988480" sldId="2147484017"/>
        </pc:sldMasterMkLst>
        <pc:sldLayoutChg chg="del">
          <pc:chgData name="Josephine Akinlabi" userId="82967ca600a1458f" providerId="LiveId" clId="{9123751F-124E-4C0E-A6DE-7DE9F8DE18C7}" dt="2024-11-25T17:42:11.946" v="412" actId="47"/>
          <pc:sldLayoutMkLst>
            <pc:docMk/>
            <pc:sldMasterMk cId="403988480" sldId="2147484017"/>
            <pc:sldLayoutMk cId="1010001978" sldId="2147484040"/>
          </pc:sldLayoutMkLst>
        </pc:sldLayoutChg>
      </pc:sldMasterChg>
      <pc:sldMasterChg chg="addSp modTransition modSldLayout">
        <pc:chgData name="Josephine Akinlabi" userId="82967ca600a1458f" providerId="LiveId" clId="{9123751F-124E-4C0E-A6DE-7DE9F8DE18C7}" dt="2024-11-25T21:20:12.208" v="2658"/>
        <pc:sldMasterMkLst>
          <pc:docMk/>
          <pc:sldMasterMk cId="3570890832" sldId="2147484042"/>
        </pc:sldMasterMkLst>
        <pc:cxnChg chg="add">
          <ac:chgData name="Josephine Akinlabi" userId="82967ca600a1458f" providerId="LiveId" clId="{9123751F-124E-4C0E-A6DE-7DE9F8DE18C7}" dt="2024-11-25T21:19:39.727" v="2648"/>
          <ac:cxnSpMkLst>
            <pc:docMk/>
            <pc:sldMasterMk cId="3570890832" sldId="2147484042"/>
            <ac:cxnSpMk id="11" creationId="{4483B37A-AED9-B3AC-60CD-CFB37579EC5A}"/>
          </ac:cxnSpMkLst>
        </pc:cxnChg>
        <pc:sldLayoutChg chg="addSp modTransition">
          <pc:chgData name="Josephine Akinlabi" userId="82967ca600a1458f" providerId="LiveId" clId="{9123751F-124E-4C0E-A6DE-7DE9F8DE18C7}" dt="2024-11-25T21:20:12.208" v="2658"/>
          <pc:sldLayoutMkLst>
            <pc:docMk/>
            <pc:sldMasterMk cId="3570890832" sldId="2147484042"/>
            <pc:sldLayoutMk cId="1630188191" sldId="2147484045"/>
          </pc:sldLayoutMkLst>
          <pc:spChg chg="add">
            <ac:chgData name="Josephine Akinlabi" userId="82967ca600a1458f" providerId="LiveId" clId="{9123751F-124E-4C0E-A6DE-7DE9F8DE18C7}" dt="2024-11-25T21:19:39.727" v="2648"/>
            <ac:spMkLst>
              <pc:docMk/>
              <pc:sldMasterMk cId="3570890832" sldId="2147484042"/>
              <pc:sldLayoutMk cId="1630188191" sldId="2147484045"/>
              <ac:spMk id="7" creationId="{C4B8267E-0412-DDAF-5C19-39B9EB53C4F2}"/>
            </ac:spMkLst>
          </pc:spChg>
        </pc:sldLayoutChg>
        <pc:sldLayoutChg chg="modTransition">
          <pc:chgData name="Josephine Akinlabi" userId="82967ca600a1458f" providerId="LiveId" clId="{9123751F-124E-4C0E-A6DE-7DE9F8DE18C7}" dt="2024-11-25T21:20:12.208" v="2658"/>
          <pc:sldLayoutMkLst>
            <pc:docMk/>
            <pc:sldMasterMk cId="3570890832" sldId="2147484042"/>
            <pc:sldLayoutMk cId="2402051991" sldId="2147484049"/>
          </pc:sldLayoutMkLst>
        </pc:sldLayoutChg>
      </pc:sldMasterChg>
      <pc:sldMasterChg chg="addSp modTransition modSldLayout">
        <pc:chgData name="Josephine Akinlabi" userId="82967ca600a1458f" providerId="LiveId" clId="{9123751F-124E-4C0E-A6DE-7DE9F8DE18C7}" dt="2024-11-25T21:20:11.458" v="2657"/>
        <pc:sldMasterMkLst>
          <pc:docMk/>
          <pc:sldMasterMk cId="3913197059" sldId="2147484070"/>
        </pc:sldMasterMkLst>
        <pc:cxnChg chg="add">
          <ac:chgData name="Josephine Akinlabi" userId="82967ca600a1458f" providerId="LiveId" clId="{9123751F-124E-4C0E-A6DE-7DE9F8DE18C7}" dt="2024-11-25T21:19:40.498" v="2649"/>
          <ac:cxnSpMkLst>
            <pc:docMk/>
            <pc:sldMasterMk cId="3913197059" sldId="2147484070"/>
            <ac:cxnSpMk id="11" creationId="{F0FCD8AE-B0D8-1350-635F-0A996CB87BBB}"/>
          </ac:cxnSpMkLst>
        </pc:cxnChg>
        <pc:sldLayoutChg chg="addSp modTransition">
          <pc:chgData name="Josephine Akinlabi" userId="82967ca600a1458f" providerId="LiveId" clId="{9123751F-124E-4C0E-A6DE-7DE9F8DE18C7}" dt="2024-11-25T21:20:11.458" v="2657"/>
          <pc:sldLayoutMkLst>
            <pc:docMk/>
            <pc:sldMasterMk cId="3913197059" sldId="2147484070"/>
            <pc:sldLayoutMk cId="3747608937" sldId="2147484073"/>
          </pc:sldLayoutMkLst>
          <pc:spChg chg="add">
            <ac:chgData name="Josephine Akinlabi" userId="82967ca600a1458f" providerId="LiveId" clId="{9123751F-124E-4C0E-A6DE-7DE9F8DE18C7}" dt="2024-11-25T21:19:40.498" v="2649"/>
            <ac:spMkLst>
              <pc:docMk/>
              <pc:sldMasterMk cId="3913197059" sldId="2147484070"/>
              <pc:sldLayoutMk cId="3747608937" sldId="2147484073"/>
              <ac:spMk id="7" creationId="{2451524B-B1DC-C3BB-3B68-A62D4231C65F}"/>
            </ac:spMkLst>
          </pc:spChg>
        </pc:sldLayoutChg>
        <pc:sldLayoutChg chg="modTransition">
          <pc:chgData name="Josephine Akinlabi" userId="82967ca600a1458f" providerId="LiveId" clId="{9123751F-124E-4C0E-A6DE-7DE9F8DE18C7}" dt="2024-11-25T21:20:11.458" v="2657"/>
          <pc:sldLayoutMkLst>
            <pc:docMk/>
            <pc:sldMasterMk cId="3913197059" sldId="2147484070"/>
            <pc:sldLayoutMk cId="3252779723" sldId="2147484077"/>
          </pc:sldLayoutMkLst>
        </pc:sldLayoutChg>
      </pc:sldMasterChg>
      <pc:sldMasterChg chg="addSp modTransition modSldLayout">
        <pc:chgData name="Josephine Akinlabi" userId="82967ca600a1458f" providerId="LiveId" clId="{9123751F-124E-4C0E-A6DE-7DE9F8DE18C7}" dt="2024-11-25T21:20:11.226" v="2656"/>
        <pc:sldMasterMkLst>
          <pc:docMk/>
          <pc:sldMasterMk cId="1052368951" sldId="2147484098"/>
        </pc:sldMasterMkLst>
        <pc:cxnChg chg="add">
          <ac:chgData name="Josephine Akinlabi" userId="82967ca600a1458f" providerId="LiveId" clId="{9123751F-124E-4C0E-A6DE-7DE9F8DE18C7}" dt="2024-11-25T21:19:54.769" v="2655"/>
          <ac:cxnSpMkLst>
            <pc:docMk/>
            <pc:sldMasterMk cId="1052368951" sldId="2147484098"/>
            <ac:cxnSpMk id="11" creationId="{95CE6875-D7D0-F766-B707-D4A04BEDBB67}"/>
          </ac:cxnSpMkLst>
        </pc:cxnChg>
        <pc:sldLayoutChg chg="addSp modTransition">
          <pc:chgData name="Josephine Akinlabi" userId="82967ca600a1458f" providerId="LiveId" clId="{9123751F-124E-4C0E-A6DE-7DE9F8DE18C7}" dt="2024-11-25T21:20:11.226" v="2656"/>
          <pc:sldLayoutMkLst>
            <pc:docMk/>
            <pc:sldMasterMk cId="1052368951" sldId="2147484098"/>
            <pc:sldLayoutMk cId="261197960" sldId="2147484101"/>
          </pc:sldLayoutMkLst>
          <pc:spChg chg="add">
            <ac:chgData name="Josephine Akinlabi" userId="82967ca600a1458f" providerId="LiveId" clId="{9123751F-124E-4C0E-A6DE-7DE9F8DE18C7}" dt="2024-11-25T21:19:54.769" v="2655"/>
            <ac:spMkLst>
              <pc:docMk/>
              <pc:sldMasterMk cId="1052368951" sldId="2147484098"/>
              <pc:sldLayoutMk cId="261197960" sldId="2147484101"/>
              <ac:spMk id="7" creationId="{7743A2A3-DF6F-9858-DBDF-8ACE67333AF9}"/>
            </ac:spMkLst>
          </pc:spChg>
        </pc:sldLayoutChg>
        <pc:sldLayoutChg chg="modTransition">
          <pc:chgData name="Josephine Akinlabi" userId="82967ca600a1458f" providerId="LiveId" clId="{9123751F-124E-4C0E-A6DE-7DE9F8DE18C7}" dt="2024-11-25T21:20:11.226" v="2656"/>
          <pc:sldLayoutMkLst>
            <pc:docMk/>
            <pc:sldMasterMk cId="1052368951" sldId="2147484098"/>
            <pc:sldLayoutMk cId="4178791091" sldId="2147484105"/>
          </pc:sldLayoutMkLst>
        </pc:sldLayoutChg>
      </pc:sldMasterChg>
    </pc:docChg>
  </pc:docChgLst>
</pc:chgInfo>
</file>

<file path=ppt/diagrams/_rels/data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svg"/><Relationship Id="rId1" Type="http://schemas.openxmlformats.org/officeDocument/2006/relationships/image" Target="../media/image21.png"/><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24.svg"/></Relationships>
</file>

<file path=ppt/diagrams/_rels/data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svg"/><Relationship Id="rId1" Type="http://schemas.openxmlformats.org/officeDocument/2006/relationships/image" Target="../media/image29.png"/><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32.svg"/></Relationships>
</file>

<file path=ppt/diagrams/_rels/drawing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svg"/><Relationship Id="rId1" Type="http://schemas.openxmlformats.org/officeDocument/2006/relationships/image" Target="../media/image21.png"/><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24.svg"/></Relationships>
</file>

<file path=ppt/diagrams/_rels/drawing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svg"/><Relationship Id="rId1" Type="http://schemas.openxmlformats.org/officeDocument/2006/relationships/image" Target="../media/image29.png"/><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32.svg"/></Relationships>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510C21A-4C0C-47FF-8495-A830850B22D8}" type="doc">
      <dgm:prSet loTypeId="urn:microsoft.com/office/officeart/2005/8/layout/vList2" loCatId="list" qsTypeId="urn:microsoft.com/office/officeart/2005/8/quickstyle/3d4" qsCatId="3D" csTypeId="urn:microsoft.com/office/officeart/2005/8/colors/accent0_1" csCatId="mainScheme"/>
      <dgm:spPr/>
      <dgm:t>
        <a:bodyPr/>
        <a:lstStyle/>
        <a:p>
          <a:endParaRPr lang="en-US"/>
        </a:p>
      </dgm:t>
    </dgm:pt>
    <dgm:pt modelId="{AA69A660-D025-4AE8-8DC2-B80A0C8E59F8}">
      <dgm:prSet/>
      <dgm:spPr/>
      <dgm:t>
        <a:bodyPr/>
        <a:lstStyle/>
        <a:p>
          <a:r>
            <a:rPr lang="en-GB" dirty="0"/>
            <a:t>Understand Data/Profile data</a:t>
          </a:r>
          <a:endParaRPr lang="en-US" dirty="0"/>
        </a:p>
      </dgm:t>
    </dgm:pt>
    <dgm:pt modelId="{A9AA82D3-8FE9-4D3B-9974-7071D2CD2C6B}" type="parTrans" cxnId="{49A3646B-FD58-4933-A18D-E8A71C3BD171}">
      <dgm:prSet/>
      <dgm:spPr/>
      <dgm:t>
        <a:bodyPr/>
        <a:lstStyle/>
        <a:p>
          <a:endParaRPr lang="en-US"/>
        </a:p>
      </dgm:t>
    </dgm:pt>
    <dgm:pt modelId="{E2449703-F9AF-4386-82AB-3519AB8A6249}" type="sibTrans" cxnId="{49A3646B-FD58-4933-A18D-E8A71C3BD171}">
      <dgm:prSet/>
      <dgm:spPr/>
      <dgm:t>
        <a:bodyPr/>
        <a:lstStyle/>
        <a:p>
          <a:endParaRPr lang="en-US"/>
        </a:p>
      </dgm:t>
    </dgm:pt>
    <dgm:pt modelId="{B2B15AD4-2483-4E86-8315-C6574B67D76A}">
      <dgm:prSet/>
      <dgm:spPr/>
      <dgm:t>
        <a:bodyPr/>
        <a:lstStyle/>
        <a:p>
          <a:r>
            <a:rPr lang="en-GB" dirty="0"/>
            <a:t>Remove Duplicate Records</a:t>
          </a:r>
          <a:endParaRPr lang="en-US" dirty="0"/>
        </a:p>
      </dgm:t>
    </dgm:pt>
    <dgm:pt modelId="{74DF1934-67CC-41C4-BC34-06DA26F7798D}" type="parTrans" cxnId="{893F1F67-C3F6-498D-9D28-A086FDF294FC}">
      <dgm:prSet/>
      <dgm:spPr/>
      <dgm:t>
        <a:bodyPr/>
        <a:lstStyle/>
        <a:p>
          <a:endParaRPr lang="en-US"/>
        </a:p>
      </dgm:t>
    </dgm:pt>
    <dgm:pt modelId="{73BC1A26-6A6F-45FF-B0D1-BF7383DA1E6C}" type="sibTrans" cxnId="{893F1F67-C3F6-498D-9D28-A086FDF294FC}">
      <dgm:prSet/>
      <dgm:spPr/>
      <dgm:t>
        <a:bodyPr/>
        <a:lstStyle/>
        <a:p>
          <a:endParaRPr lang="en-US"/>
        </a:p>
      </dgm:t>
    </dgm:pt>
    <dgm:pt modelId="{0DA2D012-6241-4E3F-9B5F-7CEA7CD40316}">
      <dgm:prSet/>
      <dgm:spPr/>
      <dgm:t>
        <a:bodyPr/>
        <a:lstStyle/>
        <a:p>
          <a:r>
            <a:rPr lang="en-GB"/>
            <a:t>Handling Missing  Data</a:t>
          </a:r>
          <a:endParaRPr lang="en-US"/>
        </a:p>
      </dgm:t>
    </dgm:pt>
    <dgm:pt modelId="{BD72F49C-F3EF-48FF-9C9B-2DA330258BE0}" type="parTrans" cxnId="{2BCAFCAA-B9CC-4D2B-8A54-999D2D87DE97}">
      <dgm:prSet/>
      <dgm:spPr/>
      <dgm:t>
        <a:bodyPr/>
        <a:lstStyle/>
        <a:p>
          <a:endParaRPr lang="en-US"/>
        </a:p>
      </dgm:t>
    </dgm:pt>
    <dgm:pt modelId="{190DEFF4-E834-40F6-9819-DE5F46997997}" type="sibTrans" cxnId="{2BCAFCAA-B9CC-4D2B-8A54-999D2D87DE97}">
      <dgm:prSet/>
      <dgm:spPr/>
      <dgm:t>
        <a:bodyPr/>
        <a:lstStyle/>
        <a:p>
          <a:endParaRPr lang="en-US"/>
        </a:p>
      </dgm:t>
    </dgm:pt>
    <dgm:pt modelId="{3CA719DF-F8CD-40AB-9A67-DE72422FD830}">
      <dgm:prSet/>
      <dgm:spPr/>
      <dgm:t>
        <a:bodyPr/>
        <a:lstStyle/>
        <a:p>
          <a:r>
            <a:rPr lang="en-GB"/>
            <a:t>Data Format</a:t>
          </a:r>
          <a:endParaRPr lang="en-US"/>
        </a:p>
      </dgm:t>
    </dgm:pt>
    <dgm:pt modelId="{52AB4364-0FDE-42BC-BE98-E56A1AD3D26F}" type="parTrans" cxnId="{76C64E2E-9DA1-492A-971D-F086E49AA841}">
      <dgm:prSet/>
      <dgm:spPr/>
      <dgm:t>
        <a:bodyPr/>
        <a:lstStyle/>
        <a:p>
          <a:endParaRPr lang="en-US"/>
        </a:p>
      </dgm:t>
    </dgm:pt>
    <dgm:pt modelId="{4B7E799B-D8C1-4A9C-A3F4-2BB6D5ADFB87}" type="sibTrans" cxnId="{76C64E2E-9DA1-492A-971D-F086E49AA841}">
      <dgm:prSet/>
      <dgm:spPr/>
      <dgm:t>
        <a:bodyPr/>
        <a:lstStyle/>
        <a:p>
          <a:endParaRPr lang="en-US"/>
        </a:p>
      </dgm:t>
    </dgm:pt>
    <dgm:pt modelId="{BED08F78-15B6-4911-A7BC-8378B6D9EB42}">
      <dgm:prSet/>
      <dgm:spPr/>
      <dgm:t>
        <a:bodyPr/>
        <a:lstStyle/>
        <a:p>
          <a:r>
            <a:rPr lang="en-GB"/>
            <a:t>Correct Data Inconsistence</a:t>
          </a:r>
          <a:endParaRPr lang="en-US"/>
        </a:p>
      </dgm:t>
    </dgm:pt>
    <dgm:pt modelId="{47ECCE55-E708-4ABA-9B8B-7D8CFC1D3D46}" type="parTrans" cxnId="{2BF00BDD-1A67-4A9D-B057-9B293164B7A9}">
      <dgm:prSet/>
      <dgm:spPr/>
      <dgm:t>
        <a:bodyPr/>
        <a:lstStyle/>
        <a:p>
          <a:endParaRPr lang="en-US"/>
        </a:p>
      </dgm:t>
    </dgm:pt>
    <dgm:pt modelId="{1E446097-86BD-41C3-BCE3-67B173D5AB9C}" type="sibTrans" cxnId="{2BF00BDD-1A67-4A9D-B057-9B293164B7A9}">
      <dgm:prSet/>
      <dgm:spPr/>
      <dgm:t>
        <a:bodyPr/>
        <a:lstStyle/>
        <a:p>
          <a:endParaRPr lang="en-US"/>
        </a:p>
      </dgm:t>
    </dgm:pt>
    <dgm:pt modelId="{C33CA12A-4078-4677-97A0-E89B1DC08D43}">
      <dgm:prSet/>
      <dgm:spPr/>
      <dgm:t>
        <a:bodyPr/>
        <a:lstStyle/>
        <a:p>
          <a:r>
            <a:rPr lang="en-GB"/>
            <a:t>Handling Outliers</a:t>
          </a:r>
          <a:endParaRPr lang="en-US"/>
        </a:p>
      </dgm:t>
    </dgm:pt>
    <dgm:pt modelId="{1F793D9E-D961-406D-8019-411039619028}" type="parTrans" cxnId="{5034465E-D54E-498B-A7D0-63B0B32389ED}">
      <dgm:prSet/>
      <dgm:spPr/>
      <dgm:t>
        <a:bodyPr/>
        <a:lstStyle/>
        <a:p>
          <a:endParaRPr lang="en-US"/>
        </a:p>
      </dgm:t>
    </dgm:pt>
    <dgm:pt modelId="{17F9AA88-E6B5-4C3B-A159-FF6C82CA6248}" type="sibTrans" cxnId="{5034465E-D54E-498B-A7D0-63B0B32389ED}">
      <dgm:prSet/>
      <dgm:spPr/>
      <dgm:t>
        <a:bodyPr/>
        <a:lstStyle/>
        <a:p>
          <a:endParaRPr lang="en-US"/>
        </a:p>
      </dgm:t>
    </dgm:pt>
    <dgm:pt modelId="{1B0142C7-BD9C-4769-A7DD-F6A1DF8D668C}">
      <dgm:prSet/>
      <dgm:spPr/>
      <dgm:t>
        <a:bodyPr/>
        <a:lstStyle/>
        <a:p>
          <a:r>
            <a:rPr lang="en-GB"/>
            <a:t>Transforming Data</a:t>
          </a:r>
          <a:endParaRPr lang="en-US"/>
        </a:p>
      </dgm:t>
    </dgm:pt>
    <dgm:pt modelId="{ACC99903-6102-461F-9FBB-E3F3C3B80A6B}" type="parTrans" cxnId="{D652CE22-9DC3-4A37-8DBD-CDCD99A9CECF}">
      <dgm:prSet/>
      <dgm:spPr/>
      <dgm:t>
        <a:bodyPr/>
        <a:lstStyle/>
        <a:p>
          <a:endParaRPr lang="en-US"/>
        </a:p>
      </dgm:t>
    </dgm:pt>
    <dgm:pt modelId="{64E6EB7A-084C-4957-A883-A9B03B6EEF18}" type="sibTrans" cxnId="{D652CE22-9DC3-4A37-8DBD-CDCD99A9CECF}">
      <dgm:prSet/>
      <dgm:spPr/>
      <dgm:t>
        <a:bodyPr/>
        <a:lstStyle/>
        <a:p>
          <a:endParaRPr lang="en-US"/>
        </a:p>
      </dgm:t>
    </dgm:pt>
    <dgm:pt modelId="{5F53F3EE-37FD-4337-AAE4-D39D3A4179D2}">
      <dgm:prSet/>
      <dgm:spPr/>
      <dgm:t>
        <a:bodyPr/>
        <a:lstStyle/>
        <a:p>
          <a:r>
            <a:rPr lang="en-GB"/>
            <a:t>Data Validation</a:t>
          </a:r>
          <a:endParaRPr lang="en-US"/>
        </a:p>
      </dgm:t>
    </dgm:pt>
    <dgm:pt modelId="{4E6ED6E8-BA8B-4B0D-954F-6D57EFE70981}" type="parTrans" cxnId="{CCA5A07C-C55A-4776-A277-A112C9E69307}">
      <dgm:prSet/>
      <dgm:spPr/>
      <dgm:t>
        <a:bodyPr/>
        <a:lstStyle/>
        <a:p>
          <a:endParaRPr lang="en-US"/>
        </a:p>
      </dgm:t>
    </dgm:pt>
    <dgm:pt modelId="{E2DC0967-B1CE-4520-9D43-66EEDCC6605F}" type="sibTrans" cxnId="{CCA5A07C-C55A-4776-A277-A112C9E69307}">
      <dgm:prSet/>
      <dgm:spPr/>
      <dgm:t>
        <a:bodyPr/>
        <a:lstStyle/>
        <a:p>
          <a:endParaRPr lang="en-US"/>
        </a:p>
      </dgm:t>
    </dgm:pt>
    <dgm:pt modelId="{408EBBC6-0777-493F-8CAE-7EA46316CDE5}" type="pres">
      <dgm:prSet presAssocID="{E510C21A-4C0C-47FF-8495-A830850B22D8}" presName="linear" presStyleCnt="0">
        <dgm:presLayoutVars>
          <dgm:animLvl val="lvl"/>
          <dgm:resizeHandles val="exact"/>
        </dgm:presLayoutVars>
      </dgm:prSet>
      <dgm:spPr/>
    </dgm:pt>
    <dgm:pt modelId="{A4565C3B-521E-40A4-A26E-1867E2E6792B}" type="pres">
      <dgm:prSet presAssocID="{AA69A660-D025-4AE8-8DC2-B80A0C8E59F8}" presName="parentText" presStyleLbl="node1" presStyleIdx="0" presStyleCnt="8">
        <dgm:presLayoutVars>
          <dgm:chMax val="0"/>
          <dgm:bulletEnabled val="1"/>
        </dgm:presLayoutVars>
      </dgm:prSet>
      <dgm:spPr/>
    </dgm:pt>
    <dgm:pt modelId="{40CDE8F3-BCB1-43F3-983D-9C2BCA765C7A}" type="pres">
      <dgm:prSet presAssocID="{E2449703-F9AF-4386-82AB-3519AB8A6249}" presName="spacer" presStyleCnt="0"/>
      <dgm:spPr/>
    </dgm:pt>
    <dgm:pt modelId="{1BE2534F-B35E-4702-8629-432CC185A6C9}" type="pres">
      <dgm:prSet presAssocID="{B2B15AD4-2483-4E86-8315-C6574B67D76A}" presName="parentText" presStyleLbl="node1" presStyleIdx="1" presStyleCnt="8">
        <dgm:presLayoutVars>
          <dgm:chMax val="0"/>
          <dgm:bulletEnabled val="1"/>
        </dgm:presLayoutVars>
      </dgm:prSet>
      <dgm:spPr/>
    </dgm:pt>
    <dgm:pt modelId="{8E01C111-2BBA-41CC-B751-88A185A51171}" type="pres">
      <dgm:prSet presAssocID="{73BC1A26-6A6F-45FF-B0D1-BF7383DA1E6C}" presName="spacer" presStyleCnt="0"/>
      <dgm:spPr/>
    </dgm:pt>
    <dgm:pt modelId="{783A25F0-2E14-49F9-8458-8FF49C7D0E48}" type="pres">
      <dgm:prSet presAssocID="{0DA2D012-6241-4E3F-9B5F-7CEA7CD40316}" presName="parentText" presStyleLbl="node1" presStyleIdx="2" presStyleCnt="8">
        <dgm:presLayoutVars>
          <dgm:chMax val="0"/>
          <dgm:bulletEnabled val="1"/>
        </dgm:presLayoutVars>
      </dgm:prSet>
      <dgm:spPr/>
    </dgm:pt>
    <dgm:pt modelId="{79AFD47E-DCE6-48BB-B9D7-1DFACE4C9C63}" type="pres">
      <dgm:prSet presAssocID="{190DEFF4-E834-40F6-9819-DE5F46997997}" presName="spacer" presStyleCnt="0"/>
      <dgm:spPr/>
    </dgm:pt>
    <dgm:pt modelId="{202AC288-F218-48E7-B3D5-28317B441413}" type="pres">
      <dgm:prSet presAssocID="{3CA719DF-F8CD-40AB-9A67-DE72422FD830}" presName="parentText" presStyleLbl="node1" presStyleIdx="3" presStyleCnt="8">
        <dgm:presLayoutVars>
          <dgm:chMax val="0"/>
          <dgm:bulletEnabled val="1"/>
        </dgm:presLayoutVars>
      </dgm:prSet>
      <dgm:spPr/>
    </dgm:pt>
    <dgm:pt modelId="{6718D5E3-D042-444B-AFDC-6B4B6C66FEB4}" type="pres">
      <dgm:prSet presAssocID="{4B7E799B-D8C1-4A9C-A3F4-2BB6D5ADFB87}" presName="spacer" presStyleCnt="0"/>
      <dgm:spPr/>
    </dgm:pt>
    <dgm:pt modelId="{B26E85AC-3B3E-4026-AE8F-4B8336B4FF06}" type="pres">
      <dgm:prSet presAssocID="{BED08F78-15B6-4911-A7BC-8378B6D9EB42}" presName="parentText" presStyleLbl="node1" presStyleIdx="4" presStyleCnt="8">
        <dgm:presLayoutVars>
          <dgm:chMax val="0"/>
          <dgm:bulletEnabled val="1"/>
        </dgm:presLayoutVars>
      </dgm:prSet>
      <dgm:spPr/>
    </dgm:pt>
    <dgm:pt modelId="{CCDBFCDE-40FF-4D68-9AE0-E9303700498B}" type="pres">
      <dgm:prSet presAssocID="{1E446097-86BD-41C3-BCE3-67B173D5AB9C}" presName="spacer" presStyleCnt="0"/>
      <dgm:spPr/>
    </dgm:pt>
    <dgm:pt modelId="{451971C3-DE69-48FF-8F94-4222D08C4D86}" type="pres">
      <dgm:prSet presAssocID="{C33CA12A-4078-4677-97A0-E89B1DC08D43}" presName="parentText" presStyleLbl="node1" presStyleIdx="5" presStyleCnt="8">
        <dgm:presLayoutVars>
          <dgm:chMax val="0"/>
          <dgm:bulletEnabled val="1"/>
        </dgm:presLayoutVars>
      </dgm:prSet>
      <dgm:spPr/>
    </dgm:pt>
    <dgm:pt modelId="{023E6666-EFA8-4C19-B7D4-EAE7FC84211A}" type="pres">
      <dgm:prSet presAssocID="{17F9AA88-E6B5-4C3B-A159-FF6C82CA6248}" presName="spacer" presStyleCnt="0"/>
      <dgm:spPr/>
    </dgm:pt>
    <dgm:pt modelId="{BD943125-C062-4B38-A424-9FD55828FF2A}" type="pres">
      <dgm:prSet presAssocID="{1B0142C7-BD9C-4769-A7DD-F6A1DF8D668C}" presName="parentText" presStyleLbl="node1" presStyleIdx="6" presStyleCnt="8">
        <dgm:presLayoutVars>
          <dgm:chMax val="0"/>
          <dgm:bulletEnabled val="1"/>
        </dgm:presLayoutVars>
      </dgm:prSet>
      <dgm:spPr/>
    </dgm:pt>
    <dgm:pt modelId="{0837527A-65E9-47EE-86BB-747A0BD25647}" type="pres">
      <dgm:prSet presAssocID="{64E6EB7A-084C-4957-A883-A9B03B6EEF18}" presName="spacer" presStyleCnt="0"/>
      <dgm:spPr/>
    </dgm:pt>
    <dgm:pt modelId="{6D3AE2E5-1BB5-440B-A031-C8C84FE14DFF}" type="pres">
      <dgm:prSet presAssocID="{5F53F3EE-37FD-4337-AAE4-D39D3A4179D2}" presName="parentText" presStyleLbl="node1" presStyleIdx="7" presStyleCnt="8">
        <dgm:presLayoutVars>
          <dgm:chMax val="0"/>
          <dgm:bulletEnabled val="1"/>
        </dgm:presLayoutVars>
      </dgm:prSet>
      <dgm:spPr/>
    </dgm:pt>
  </dgm:ptLst>
  <dgm:cxnLst>
    <dgm:cxn modelId="{4898D30C-5DAA-4F75-8C0D-EBA40FC6D0F6}" type="presOf" srcId="{AA69A660-D025-4AE8-8DC2-B80A0C8E59F8}" destId="{A4565C3B-521E-40A4-A26E-1867E2E6792B}" srcOrd="0" destOrd="0" presId="urn:microsoft.com/office/officeart/2005/8/layout/vList2"/>
    <dgm:cxn modelId="{1A64ED14-E698-42EB-AB03-AB0BA5E2B9FA}" type="presOf" srcId="{E510C21A-4C0C-47FF-8495-A830850B22D8}" destId="{408EBBC6-0777-493F-8CAE-7EA46316CDE5}" srcOrd="0" destOrd="0" presId="urn:microsoft.com/office/officeart/2005/8/layout/vList2"/>
    <dgm:cxn modelId="{D652CE22-9DC3-4A37-8DBD-CDCD99A9CECF}" srcId="{E510C21A-4C0C-47FF-8495-A830850B22D8}" destId="{1B0142C7-BD9C-4769-A7DD-F6A1DF8D668C}" srcOrd="6" destOrd="0" parTransId="{ACC99903-6102-461F-9FBB-E3F3C3B80A6B}" sibTransId="{64E6EB7A-084C-4957-A883-A9B03B6EEF18}"/>
    <dgm:cxn modelId="{76C64E2E-9DA1-492A-971D-F086E49AA841}" srcId="{E510C21A-4C0C-47FF-8495-A830850B22D8}" destId="{3CA719DF-F8CD-40AB-9A67-DE72422FD830}" srcOrd="3" destOrd="0" parTransId="{52AB4364-0FDE-42BC-BE98-E56A1AD3D26F}" sibTransId="{4B7E799B-D8C1-4A9C-A3F4-2BB6D5ADFB87}"/>
    <dgm:cxn modelId="{5034465E-D54E-498B-A7D0-63B0B32389ED}" srcId="{E510C21A-4C0C-47FF-8495-A830850B22D8}" destId="{C33CA12A-4078-4677-97A0-E89B1DC08D43}" srcOrd="5" destOrd="0" parTransId="{1F793D9E-D961-406D-8019-411039619028}" sibTransId="{17F9AA88-E6B5-4C3B-A159-FF6C82CA6248}"/>
    <dgm:cxn modelId="{8A52D943-CC2A-42B8-AAA6-38A63C1CB102}" type="presOf" srcId="{3CA719DF-F8CD-40AB-9A67-DE72422FD830}" destId="{202AC288-F218-48E7-B3D5-28317B441413}" srcOrd="0" destOrd="0" presId="urn:microsoft.com/office/officeart/2005/8/layout/vList2"/>
    <dgm:cxn modelId="{893F1F67-C3F6-498D-9D28-A086FDF294FC}" srcId="{E510C21A-4C0C-47FF-8495-A830850B22D8}" destId="{B2B15AD4-2483-4E86-8315-C6574B67D76A}" srcOrd="1" destOrd="0" parTransId="{74DF1934-67CC-41C4-BC34-06DA26F7798D}" sibTransId="{73BC1A26-6A6F-45FF-B0D1-BF7383DA1E6C}"/>
    <dgm:cxn modelId="{49A3646B-FD58-4933-A18D-E8A71C3BD171}" srcId="{E510C21A-4C0C-47FF-8495-A830850B22D8}" destId="{AA69A660-D025-4AE8-8DC2-B80A0C8E59F8}" srcOrd="0" destOrd="0" parTransId="{A9AA82D3-8FE9-4D3B-9974-7071D2CD2C6B}" sibTransId="{E2449703-F9AF-4386-82AB-3519AB8A6249}"/>
    <dgm:cxn modelId="{49214E75-CFE8-491C-B138-86CFE37D24B1}" type="presOf" srcId="{1B0142C7-BD9C-4769-A7DD-F6A1DF8D668C}" destId="{BD943125-C062-4B38-A424-9FD55828FF2A}" srcOrd="0" destOrd="0" presId="urn:microsoft.com/office/officeart/2005/8/layout/vList2"/>
    <dgm:cxn modelId="{CCA5A07C-C55A-4776-A277-A112C9E69307}" srcId="{E510C21A-4C0C-47FF-8495-A830850B22D8}" destId="{5F53F3EE-37FD-4337-AAE4-D39D3A4179D2}" srcOrd="7" destOrd="0" parTransId="{4E6ED6E8-BA8B-4B0D-954F-6D57EFE70981}" sibTransId="{E2DC0967-B1CE-4520-9D43-66EEDCC6605F}"/>
    <dgm:cxn modelId="{72899E91-B990-4AF1-990E-8D2A400FC02A}" type="presOf" srcId="{0DA2D012-6241-4E3F-9B5F-7CEA7CD40316}" destId="{783A25F0-2E14-49F9-8458-8FF49C7D0E48}" srcOrd="0" destOrd="0" presId="urn:microsoft.com/office/officeart/2005/8/layout/vList2"/>
    <dgm:cxn modelId="{3EE829A6-A00B-4D66-BC56-C51FE7044E08}" type="presOf" srcId="{BED08F78-15B6-4911-A7BC-8378B6D9EB42}" destId="{B26E85AC-3B3E-4026-AE8F-4B8336B4FF06}" srcOrd="0" destOrd="0" presId="urn:microsoft.com/office/officeart/2005/8/layout/vList2"/>
    <dgm:cxn modelId="{2BCAFCAA-B9CC-4D2B-8A54-999D2D87DE97}" srcId="{E510C21A-4C0C-47FF-8495-A830850B22D8}" destId="{0DA2D012-6241-4E3F-9B5F-7CEA7CD40316}" srcOrd="2" destOrd="0" parTransId="{BD72F49C-F3EF-48FF-9C9B-2DA330258BE0}" sibTransId="{190DEFF4-E834-40F6-9819-DE5F46997997}"/>
    <dgm:cxn modelId="{9863A0AF-9B82-4BC3-9797-AE49AB26BA09}" type="presOf" srcId="{C33CA12A-4078-4677-97A0-E89B1DC08D43}" destId="{451971C3-DE69-48FF-8F94-4222D08C4D86}" srcOrd="0" destOrd="0" presId="urn:microsoft.com/office/officeart/2005/8/layout/vList2"/>
    <dgm:cxn modelId="{EE843DCD-51EF-4500-9151-C1F385E8C677}" type="presOf" srcId="{B2B15AD4-2483-4E86-8315-C6574B67D76A}" destId="{1BE2534F-B35E-4702-8629-432CC185A6C9}" srcOrd="0" destOrd="0" presId="urn:microsoft.com/office/officeart/2005/8/layout/vList2"/>
    <dgm:cxn modelId="{2BF00BDD-1A67-4A9D-B057-9B293164B7A9}" srcId="{E510C21A-4C0C-47FF-8495-A830850B22D8}" destId="{BED08F78-15B6-4911-A7BC-8378B6D9EB42}" srcOrd="4" destOrd="0" parTransId="{47ECCE55-E708-4ABA-9B8B-7D8CFC1D3D46}" sibTransId="{1E446097-86BD-41C3-BCE3-67B173D5AB9C}"/>
    <dgm:cxn modelId="{BDE1D7DF-3DF0-42CC-9898-F1B8E8DD46DE}" type="presOf" srcId="{5F53F3EE-37FD-4337-AAE4-D39D3A4179D2}" destId="{6D3AE2E5-1BB5-440B-A031-C8C84FE14DFF}" srcOrd="0" destOrd="0" presId="urn:microsoft.com/office/officeart/2005/8/layout/vList2"/>
    <dgm:cxn modelId="{A7316B88-111A-41CE-A025-DDCE6ADEED5A}" type="presParOf" srcId="{408EBBC6-0777-493F-8CAE-7EA46316CDE5}" destId="{A4565C3B-521E-40A4-A26E-1867E2E6792B}" srcOrd="0" destOrd="0" presId="urn:microsoft.com/office/officeart/2005/8/layout/vList2"/>
    <dgm:cxn modelId="{18604AA8-CFE7-4207-8AF7-B6448D30A0FD}" type="presParOf" srcId="{408EBBC6-0777-493F-8CAE-7EA46316CDE5}" destId="{40CDE8F3-BCB1-43F3-983D-9C2BCA765C7A}" srcOrd="1" destOrd="0" presId="urn:microsoft.com/office/officeart/2005/8/layout/vList2"/>
    <dgm:cxn modelId="{B801EB61-F900-494C-9768-ED9BC1F7877A}" type="presParOf" srcId="{408EBBC6-0777-493F-8CAE-7EA46316CDE5}" destId="{1BE2534F-B35E-4702-8629-432CC185A6C9}" srcOrd="2" destOrd="0" presId="urn:microsoft.com/office/officeart/2005/8/layout/vList2"/>
    <dgm:cxn modelId="{0342552B-63CC-4D83-B0D5-342181706DF3}" type="presParOf" srcId="{408EBBC6-0777-493F-8CAE-7EA46316CDE5}" destId="{8E01C111-2BBA-41CC-B751-88A185A51171}" srcOrd="3" destOrd="0" presId="urn:microsoft.com/office/officeart/2005/8/layout/vList2"/>
    <dgm:cxn modelId="{3E604644-057E-489F-B6D5-DBE82780F595}" type="presParOf" srcId="{408EBBC6-0777-493F-8CAE-7EA46316CDE5}" destId="{783A25F0-2E14-49F9-8458-8FF49C7D0E48}" srcOrd="4" destOrd="0" presId="urn:microsoft.com/office/officeart/2005/8/layout/vList2"/>
    <dgm:cxn modelId="{75467B5C-A8DE-4A61-8446-517AA9973C86}" type="presParOf" srcId="{408EBBC6-0777-493F-8CAE-7EA46316CDE5}" destId="{79AFD47E-DCE6-48BB-B9D7-1DFACE4C9C63}" srcOrd="5" destOrd="0" presId="urn:microsoft.com/office/officeart/2005/8/layout/vList2"/>
    <dgm:cxn modelId="{8F218DCC-B11D-4836-A57B-A84BACAA67DC}" type="presParOf" srcId="{408EBBC6-0777-493F-8CAE-7EA46316CDE5}" destId="{202AC288-F218-48E7-B3D5-28317B441413}" srcOrd="6" destOrd="0" presId="urn:microsoft.com/office/officeart/2005/8/layout/vList2"/>
    <dgm:cxn modelId="{2B2C4CD3-1FC0-493E-B271-1ECC65F716C8}" type="presParOf" srcId="{408EBBC6-0777-493F-8CAE-7EA46316CDE5}" destId="{6718D5E3-D042-444B-AFDC-6B4B6C66FEB4}" srcOrd="7" destOrd="0" presId="urn:microsoft.com/office/officeart/2005/8/layout/vList2"/>
    <dgm:cxn modelId="{7A60E9A0-6096-49C4-8B9B-19DED108FEE5}" type="presParOf" srcId="{408EBBC6-0777-493F-8CAE-7EA46316CDE5}" destId="{B26E85AC-3B3E-4026-AE8F-4B8336B4FF06}" srcOrd="8" destOrd="0" presId="urn:microsoft.com/office/officeart/2005/8/layout/vList2"/>
    <dgm:cxn modelId="{B35E09EB-DC10-4670-A582-972D4B30B06F}" type="presParOf" srcId="{408EBBC6-0777-493F-8CAE-7EA46316CDE5}" destId="{CCDBFCDE-40FF-4D68-9AE0-E9303700498B}" srcOrd="9" destOrd="0" presId="urn:microsoft.com/office/officeart/2005/8/layout/vList2"/>
    <dgm:cxn modelId="{3AB42903-729F-40F5-B24F-0AA7AB39733F}" type="presParOf" srcId="{408EBBC6-0777-493F-8CAE-7EA46316CDE5}" destId="{451971C3-DE69-48FF-8F94-4222D08C4D86}" srcOrd="10" destOrd="0" presId="urn:microsoft.com/office/officeart/2005/8/layout/vList2"/>
    <dgm:cxn modelId="{F03E4C0F-3C12-446C-BD6B-A247BEA9C135}" type="presParOf" srcId="{408EBBC6-0777-493F-8CAE-7EA46316CDE5}" destId="{023E6666-EFA8-4C19-B7D4-EAE7FC84211A}" srcOrd="11" destOrd="0" presId="urn:microsoft.com/office/officeart/2005/8/layout/vList2"/>
    <dgm:cxn modelId="{60032BA2-24FD-426D-8D8E-6C9D9E34291A}" type="presParOf" srcId="{408EBBC6-0777-493F-8CAE-7EA46316CDE5}" destId="{BD943125-C062-4B38-A424-9FD55828FF2A}" srcOrd="12" destOrd="0" presId="urn:microsoft.com/office/officeart/2005/8/layout/vList2"/>
    <dgm:cxn modelId="{1CFAF9DC-F305-4390-B367-3A2CF85CB952}" type="presParOf" srcId="{408EBBC6-0777-493F-8CAE-7EA46316CDE5}" destId="{0837527A-65E9-47EE-86BB-747A0BD25647}" srcOrd="13" destOrd="0" presId="urn:microsoft.com/office/officeart/2005/8/layout/vList2"/>
    <dgm:cxn modelId="{DBC58130-7256-4106-8FE0-72DB12697B2E}" type="presParOf" srcId="{408EBBC6-0777-493F-8CAE-7EA46316CDE5}" destId="{6D3AE2E5-1BB5-440B-A031-C8C84FE14DFF}" srcOrd="14"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6E350EC-E9D5-442C-8E5A-0D735FD4098A}" type="doc">
      <dgm:prSet loTypeId="urn:microsoft.com/office/officeart/2016/7/layout/RepeatingBendingProcessNew" loCatId="process" qsTypeId="urn:microsoft.com/office/officeart/2005/8/quickstyle/simple1" qsCatId="simple" csTypeId="urn:microsoft.com/office/officeart/2005/8/colors/accent1_2" csCatId="accent1" phldr="1"/>
      <dgm:spPr/>
      <dgm:t>
        <a:bodyPr/>
        <a:lstStyle/>
        <a:p>
          <a:endParaRPr lang="en-US"/>
        </a:p>
      </dgm:t>
    </dgm:pt>
    <dgm:pt modelId="{13EE1F91-F814-44A8-A626-45B422994020}">
      <dgm:prSet/>
      <dgm:spPr/>
      <dgm:t>
        <a:bodyPr/>
        <a:lstStyle/>
        <a:p>
          <a:pPr>
            <a:lnSpc>
              <a:spcPct val="100000"/>
            </a:lnSpc>
          </a:pPr>
          <a:r>
            <a:rPr lang="en-GB"/>
            <a:t>Tableau </a:t>
          </a:r>
        </a:p>
        <a:p>
          <a:pPr>
            <a:lnSpc>
              <a:spcPct val="100000"/>
            </a:lnSpc>
          </a:pPr>
          <a:r>
            <a:rPr lang="en-GB"/>
            <a:t>Powerful tool for interactive Dashboard, visualizations and business intelligence</a:t>
          </a:r>
        </a:p>
        <a:p>
          <a:pPr>
            <a:lnSpc>
              <a:spcPct val="100000"/>
            </a:lnSpc>
          </a:pPr>
          <a:r>
            <a:rPr lang="en-GB"/>
            <a:t>Drag and Drop interface</a:t>
          </a:r>
        </a:p>
        <a:p>
          <a:pPr>
            <a:lnSpc>
              <a:spcPct val="100000"/>
            </a:lnSpc>
          </a:pPr>
          <a:r>
            <a:rPr lang="en-GB"/>
            <a:t>Great for   Large Dataset</a:t>
          </a:r>
        </a:p>
        <a:p>
          <a:pPr>
            <a:lnSpc>
              <a:spcPct val="100000"/>
            </a:lnSpc>
          </a:pPr>
          <a:r>
            <a:rPr lang="en-GB"/>
            <a:t>Story telling</a:t>
          </a:r>
        </a:p>
        <a:p>
          <a:pPr>
            <a:lnSpc>
              <a:spcPct val="100000"/>
            </a:lnSpc>
          </a:pPr>
          <a:endParaRPr lang="en-GB" b="1"/>
        </a:p>
        <a:p>
          <a:pPr>
            <a:lnSpc>
              <a:spcPct val="100000"/>
            </a:lnSpc>
          </a:pPr>
          <a:r>
            <a:rPr lang="en-GB" b="1"/>
            <a:t>Visualization </a:t>
          </a:r>
          <a:r>
            <a:rPr lang="en-GB"/>
            <a:t>:</a:t>
          </a:r>
        </a:p>
        <a:p>
          <a:pPr>
            <a:lnSpc>
              <a:spcPct val="100000"/>
            </a:lnSpc>
          </a:pPr>
          <a:r>
            <a:rPr lang="en-GB"/>
            <a:t>Line and Bar chat</a:t>
          </a:r>
        </a:p>
        <a:p>
          <a:pPr>
            <a:lnSpc>
              <a:spcPct val="100000"/>
            </a:lnSpc>
          </a:pPr>
          <a:r>
            <a:rPr lang="en-GB"/>
            <a:t>Histogram</a:t>
          </a:r>
        </a:p>
        <a:p>
          <a:pPr>
            <a:lnSpc>
              <a:spcPct val="100000"/>
            </a:lnSpc>
          </a:pPr>
          <a:r>
            <a:rPr lang="en-GB"/>
            <a:t>Heat and Tree Map.</a:t>
          </a:r>
          <a:endParaRPr lang="en-US" dirty="0"/>
        </a:p>
      </dgm:t>
    </dgm:pt>
    <dgm:pt modelId="{D58CA7F3-3564-44BE-B3D6-9BA05742071C}" type="parTrans" cxnId="{57C9A1EB-3351-4962-AF86-A3548D0D8488}">
      <dgm:prSet/>
      <dgm:spPr/>
      <dgm:t>
        <a:bodyPr/>
        <a:lstStyle/>
        <a:p>
          <a:endParaRPr lang="en-US"/>
        </a:p>
      </dgm:t>
    </dgm:pt>
    <dgm:pt modelId="{A77DEF19-0055-42A3-B9CA-8B53E55AA2E1}" type="sibTrans" cxnId="{57C9A1EB-3351-4962-AF86-A3548D0D8488}">
      <dgm:prSet>
        <dgm:style>
          <a:lnRef idx="0">
            <a:scrgbClr r="0" g="0" b="0"/>
          </a:lnRef>
          <a:fillRef idx="0">
            <a:scrgbClr r="0" g="0" b="0"/>
          </a:fillRef>
          <a:effectRef idx="0">
            <a:scrgbClr r="0" g="0" b="0"/>
          </a:effectRef>
          <a:fontRef idx="minor">
            <a:schemeClr val="tx1"/>
          </a:fontRef>
        </dgm:style>
      </dgm:prSet>
      <dgm:spPr>
        <a:ln w="19050" cap="flat" cmpd="sng" algn="ctr">
          <a:solidFill>
            <a:schemeClr val="dk1"/>
          </a:solidFill>
          <a:prstDash val="dash"/>
          <a:round/>
          <a:headEnd type="none" w="med" len="med"/>
          <a:tailEnd type="none" w="med" len="med"/>
        </a:ln>
      </dgm:spPr>
      <dgm:t>
        <a:bodyPr/>
        <a:lstStyle/>
        <a:p>
          <a:endParaRPr lang="en-US"/>
        </a:p>
      </dgm:t>
    </dgm:pt>
    <dgm:pt modelId="{2EBD8817-0783-4DC7-8666-ADFA8EE6BE57}">
      <dgm:prSet/>
      <dgm:spPr/>
      <dgm:t>
        <a:bodyPr/>
        <a:lstStyle/>
        <a:p>
          <a:pPr>
            <a:lnSpc>
              <a:spcPct val="100000"/>
            </a:lnSpc>
          </a:pPr>
          <a:r>
            <a:rPr lang="en-GB"/>
            <a:t>Power Bi </a:t>
          </a:r>
        </a:p>
        <a:p>
          <a:pPr>
            <a:lnSpc>
              <a:spcPct val="100000"/>
            </a:lnSpc>
          </a:pPr>
          <a:r>
            <a:rPr lang="en-GB"/>
            <a:t>Great for connecting to various data sources and generating automated reports.</a:t>
          </a:r>
        </a:p>
        <a:p>
          <a:pPr>
            <a:lnSpc>
              <a:spcPct val="100000"/>
            </a:lnSpc>
          </a:pPr>
          <a:r>
            <a:rPr lang="en-GB"/>
            <a:t>Data Transformation using Power Query</a:t>
          </a:r>
        </a:p>
        <a:p>
          <a:pPr>
            <a:lnSpc>
              <a:spcPct val="100000"/>
            </a:lnSpc>
          </a:pPr>
          <a:r>
            <a:rPr lang="en-GB"/>
            <a:t>Integration with Excel</a:t>
          </a:r>
        </a:p>
        <a:p>
          <a:pPr>
            <a:lnSpc>
              <a:spcPct val="100000"/>
            </a:lnSpc>
          </a:pPr>
          <a:endParaRPr lang="en-GB" b="1"/>
        </a:p>
        <a:p>
          <a:pPr>
            <a:lnSpc>
              <a:spcPct val="100000"/>
            </a:lnSpc>
          </a:pPr>
          <a:r>
            <a:rPr lang="en-GB" b="1"/>
            <a:t>Visualization</a:t>
          </a:r>
          <a:r>
            <a:rPr lang="en-GB"/>
            <a:t>:</a:t>
          </a:r>
        </a:p>
        <a:p>
          <a:pPr>
            <a:lnSpc>
              <a:spcPct val="100000"/>
            </a:lnSpc>
          </a:pPr>
          <a:r>
            <a:rPr lang="en-GB"/>
            <a:t>Interactive charts</a:t>
          </a:r>
        </a:p>
        <a:p>
          <a:pPr>
            <a:lnSpc>
              <a:spcPct val="100000"/>
            </a:lnSpc>
          </a:pPr>
          <a:r>
            <a:rPr lang="en-GB"/>
            <a:t>Tables </a:t>
          </a:r>
        </a:p>
        <a:p>
          <a:pPr>
            <a:lnSpc>
              <a:spcPct val="100000"/>
            </a:lnSpc>
          </a:pPr>
          <a:r>
            <a:rPr lang="en-GB"/>
            <a:t>KPI Indicators </a:t>
          </a:r>
          <a:endParaRPr lang="en-US" dirty="0"/>
        </a:p>
      </dgm:t>
    </dgm:pt>
    <dgm:pt modelId="{FCF80DFA-1374-4BB2-8F56-72DE2F26E697}" type="parTrans" cxnId="{8A3083C7-E2C5-4489-A942-FAD2D3EAB1FE}">
      <dgm:prSet/>
      <dgm:spPr/>
      <dgm:t>
        <a:bodyPr/>
        <a:lstStyle/>
        <a:p>
          <a:endParaRPr lang="en-US"/>
        </a:p>
      </dgm:t>
    </dgm:pt>
    <dgm:pt modelId="{C9E28292-ED0C-48F6-9912-5397AB961579}" type="sibTrans" cxnId="{8A3083C7-E2C5-4489-A942-FAD2D3EAB1FE}">
      <dgm:prSet>
        <dgm:style>
          <a:lnRef idx="0">
            <a:scrgbClr r="0" g="0" b="0"/>
          </a:lnRef>
          <a:fillRef idx="0">
            <a:scrgbClr r="0" g="0" b="0"/>
          </a:fillRef>
          <a:effectRef idx="0">
            <a:scrgbClr r="0" g="0" b="0"/>
          </a:effectRef>
          <a:fontRef idx="minor">
            <a:schemeClr val="tx1"/>
          </a:fontRef>
        </dgm:style>
      </dgm:prSet>
      <dgm:spPr>
        <a:pattFill prst="pct5">
          <a:fgClr>
            <a:schemeClr val="accent1"/>
          </a:fgClr>
          <a:bgClr>
            <a:schemeClr val="bg1"/>
          </a:bgClr>
        </a:pattFill>
        <a:ln w="19050" cap="flat" cmpd="sng" algn="ctr">
          <a:solidFill>
            <a:schemeClr val="dk1"/>
          </a:solidFill>
          <a:prstDash val="dash"/>
          <a:round/>
          <a:headEnd type="none" w="med" len="med"/>
          <a:tailEnd type="none" w="med" len="med"/>
        </a:ln>
      </dgm:spPr>
      <dgm:t>
        <a:bodyPr/>
        <a:lstStyle/>
        <a:p>
          <a:endParaRPr lang="en-US"/>
        </a:p>
      </dgm:t>
    </dgm:pt>
    <dgm:pt modelId="{EFE506D1-7CBA-4466-B3E2-5028ECCAB236}">
      <dgm:prSet/>
      <dgm:spPr/>
      <dgm:t>
        <a:bodyPr/>
        <a:lstStyle/>
        <a:p>
          <a:pPr>
            <a:lnSpc>
              <a:spcPct val="100000"/>
            </a:lnSpc>
          </a:pPr>
          <a:endParaRPr lang="en-GB"/>
        </a:p>
        <a:p>
          <a:pPr>
            <a:lnSpc>
              <a:spcPct val="100000"/>
            </a:lnSpc>
          </a:pPr>
          <a:r>
            <a:rPr lang="en-GB"/>
            <a:t>Excel</a:t>
          </a:r>
        </a:p>
        <a:p>
          <a:pPr>
            <a:lnSpc>
              <a:spcPct val="100000"/>
            </a:lnSpc>
          </a:pPr>
          <a:r>
            <a:rPr lang="en-GB"/>
            <a:t>For simple visualizations and quick insights</a:t>
          </a:r>
        </a:p>
        <a:p>
          <a:pPr>
            <a:lnSpc>
              <a:spcPct val="100000"/>
            </a:lnSpc>
          </a:pPr>
          <a:r>
            <a:rPr lang="en-GB"/>
            <a:t>Great for smaller datasets building models and running basic analysis.</a:t>
          </a:r>
        </a:p>
        <a:p>
          <a:pPr>
            <a:lnSpc>
              <a:spcPct val="100000"/>
            </a:lnSpc>
          </a:pPr>
          <a:endParaRPr lang="en-GB" b="1"/>
        </a:p>
        <a:p>
          <a:pPr>
            <a:lnSpc>
              <a:spcPct val="100000"/>
            </a:lnSpc>
          </a:pPr>
          <a:r>
            <a:rPr lang="en-GB" b="1"/>
            <a:t>Visualization</a:t>
          </a:r>
          <a:r>
            <a:rPr lang="en-GB"/>
            <a:t>:</a:t>
          </a:r>
        </a:p>
        <a:p>
          <a:pPr>
            <a:lnSpc>
              <a:spcPct val="100000"/>
            </a:lnSpc>
          </a:pPr>
          <a:r>
            <a:rPr lang="en-GB"/>
            <a:t>Pivots Table and charts</a:t>
          </a:r>
        </a:p>
        <a:p>
          <a:pPr>
            <a:lnSpc>
              <a:spcPct val="100000"/>
            </a:lnSpc>
          </a:pPr>
          <a:r>
            <a:rPr lang="en-GB"/>
            <a:t>Histogram</a:t>
          </a:r>
        </a:p>
        <a:p>
          <a:pPr>
            <a:lnSpc>
              <a:spcPct val="100000"/>
            </a:lnSpc>
          </a:pPr>
          <a:r>
            <a:rPr lang="en-GB"/>
            <a:t>Box Plot</a:t>
          </a:r>
          <a:endParaRPr lang="en-US" dirty="0"/>
        </a:p>
      </dgm:t>
    </dgm:pt>
    <dgm:pt modelId="{25147F6C-3D32-49FB-94BF-6E305F475F8E}" type="parTrans" cxnId="{945923D5-6C6D-4495-B763-8A73355F5650}">
      <dgm:prSet/>
      <dgm:spPr/>
      <dgm:t>
        <a:bodyPr/>
        <a:lstStyle/>
        <a:p>
          <a:endParaRPr lang="en-US"/>
        </a:p>
      </dgm:t>
    </dgm:pt>
    <dgm:pt modelId="{8141BFB6-F7AF-4CE6-9DDB-0C55A3638893}" type="sibTrans" cxnId="{945923D5-6C6D-4495-B763-8A73355F5650}">
      <dgm:prSet/>
      <dgm:spPr/>
      <dgm:t>
        <a:bodyPr/>
        <a:lstStyle/>
        <a:p>
          <a:endParaRPr lang="en-US"/>
        </a:p>
      </dgm:t>
    </dgm:pt>
    <dgm:pt modelId="{CEAFA323-1133-4A3B-A403-6ADC70472C2C}" type="pres">
      <dgm:prSet presAssocID="{36E350EC-E9D5-442C-8E5A-0D735FD4098A}" presName="Name0" presStyleCnt="0">
        <dgm:presLayoutVars>
          <dgm:dir/>
          <dgm:resizeHandles val="exact"/>
        </dgm:presLayoutVars>
      </dgm:prSet>
      <dgm:spPr/>
    </dgm:pt>
    <dgm:pt modelId="{2C9BFCA8-C958-4D74-A100-E410E6E34D59}" type="pres">
      <dgm:prSet presAssocID="{13EE1F91-F814-44A8-A626-45B422994020}" presName="node" presStyleLbl="node1" presStyleIdx="0" presStyleCnt="3" custScaleX="102909" custScaleY="231000">
        <dgm:presLayoutVars>
          <dgm:bulletEnabled val="1"/>
        </dgm:presLayoutVars>
      </dgm:prSet>
      <dgm:spPr/>
    </dgm:pt>
    <dgm:pt modelId="{8A09E241-37F0-4BF4-8A0C-BD261C72F496}" type="pres">
      <dgm:prSet presAssocID="{A77DEF19-0055-42A3-B9CA-8B53E55AA2E1}" presName="sibTrans" presStyleLbl="sibTrans1D1" presStyleIdx="0" presStyleCnt="2"/>
      <dgm:spPr/>
    </dgm:pt>
    <dgm:pt modelId="{A3896C55-A2F8-4B7F-B35A-1E85A268CEE1}" type="pres">
      <dgm:prSet presAssocID="{A77DEF19-0055-42A3-B9CA-8B53E55AA2E1}" presName="connectorText" presStyleLbl="sibTrans1D1" presStyleIdx="0" presStyleCnt="2"/>
      <dgm:spPr/>
    </dgm:pt>
    <dgm:pt modelId="{5D1CD035-C5A8-426C-84F0-4B173C9CD5E0}" type="pres">
      <dgm:prSet presAssocID="{2EBD8817-0783-4DC7-8666-ADFA8EE6BE57}" presName="node" presStyleLbl="node1" presStyleIdx="1" presStyleCnt="3" custScaleY="221117" custLinFactNeighborX="40" custLinFactNeighborY="2189">
        <dgm:presLayoutVars>
          <dgm:bulletEnabled val="1"/>
        </dgm:presLayoutVars>
      </dgm:prSet>
      <dgm:spPr/>
    </dgm:pt>
    <dgm:pt modelId="{F9A11C6F-B7E9-40A9-98A8-75A17FF6AB97}" type="pres">
      <dgm:prSet presAssocID="{C9E28292-ED0C-48F6-9912-5397AB961579}" presName="sibTrans" presStyleLbl="sibTrans1D1" presStyleIdx="1" presStyleCnt="2"/>
      <dgm:spPr/>
    </dgm:pt>
    <dgm:pt modelId="{D80D3C59-CC86-480D-8FD4-A6F58978AD82}" type="pres">
      <dgm:prSet presAssocID="{C9E28292-ED0C-48F6-9912-5397AB961579}" presName="connectorText" presStyleLbl="sibTrans1D1" presStyleIdx="1" presStyleCnt="2"/>
      <dgm:spPr/>
    </dgm:pt>
    <dgm:pt modelId="{F1B5F13C-B46A-433F-9D41-898B9D351B80}" type="pres">
      <dgm:prSet presAssocID="{EFE506D1-7CBA-4466-B3E2-5028ECCAB236}" presName="node" presStyleLbl="node1" presStyleIdx="2" presStyleCnt="3" custScaleY="223588">
        <dgm:presLayoutVars>
          <dgm:bulletEnabled val="1"/>
        </dgm:presLayoutVars>
      </dgm:prSet>
      <dgm:spPr/>
    </dgm:pt>
  </dgm:ptLst>
  <dgm:cxnLst>
    <dgm:cxn modelId="{6C6DAF07-FDB6-42C5-B8FB-71B4B6B9AA68}" type="presOf" srcId="{A77DEF19-0055-42A3-B9CA-8B53E55AA2E1}" destId="{8A09E241-37F0-4BF4-8A0C-BD261C72F496}" srcOrd="0" destOrd="0" presId="urn:microsoft.com/office/officeart/2016/7/layout/RepeatingBendingProcessNew"/>
    <dgm:cxn modelId="{F03ADA08-50BD-42A1-B110-9D081C935171}" type="presOf" srcId="{2EBD8817-0783-4DC7-8666-ADFA8EE6BE57}" destId="{5D1CD035-C5A8-426C-84F0-4B173C9CD5E0}" srcOrd="0" destOrd="0" presId="urn:microsoft.com/office/officeart/2016/7/layout/RepeatingBendingProcessNew"/>
    <dgm:cxn modelId="{56F77324-0224-46CF-A724-507802F4D704}" type="presOf" srcId="{A77DEF19-0055-42A3-B9CA-8B53E55AA2E1}" destId="{A3896C55-A2F8-4B7F-B35A-1E85A268CEE1}" srcOrd="1" destOrd="0" presId="urn:microsoft.com/office/officeart/2016/7/layout/RepeatingBendingProcessNew"/>
    <dgm:cxn modelId="{3DB50995-1A82-4919-B63C-E8EBA4D61586}" type="presOf" srcId="{13EE1F91-F814-44A8-A626-45B422994020}" destId="{2C9BFCA8-C958-4D74-A100-E410E6E34D59}" srcOrd="0" destOrd="0" presId="urn:microsoft.com/office/officeart/2016/7/layout/RepeatingBendingProcessNew"/>
    <dgm:cxn modelId="{D22031AF-9A3B-44A3-BD45-D049DF3DE7D9}" type="presOf" srcId="{EFE506D1-7CBA-4466-B3E2-5028ECCAB236}" destId="{F1B5F13C-B46A-433F-9D41-898B9D351B80}" srcOrd="0" destOrd="0" presId="urn:microsoft.com/office/officeart/2016/7/layout/RepeatingBendingProcessNew"/>
    <dgm:cxn modelId="{37E63EC3-78B4-4645-A040-4FFA32A1252F}" type="presOf" srcId="{C9E28292-ED0C-48F6-9912-5397AB961579}" destId="{D80D3C59-CC86-480D-8FD4-A6F58978AD82}" srcOrd="1" destOrd="0" presId="urn:microsoft.com/office/officeart/2016/7/layout/RepeatingBendingProcessNew"/>
    <dgm:cxn modelId="{8A3083C7-E2C5-4489-A942-FAD2D3EAB1FE}" srcId="{36E350EC-E9D5-442C-8E5A-0D735FD4098A}" destId="{2EBD8817-0783-4DC7-8666-ADFA8EE6BE57}" srcOrd="1" destOrd="0" parTransId="{FCF80DFA-1374-4BB2-8F56-72DE2F26E697}" sibTransId="{C9E28292-ED0C-48F6-9912-5397AB961579}"/>
    <dgm:cxn modelId="{47608DD4-6F03-4055-845B-4FAE1263ACB1}" type="presOf" srcId="{36E350EC-E9D5-442C-8E5A-0D735FD4098A}" destId="{CEAFA323-1133-4A3B-A403-6ADC70472C2C}" srcOrd="0" destOrd="0" presId="urn:microsoft.com/office/officeart/2016/7/layout/RepeatingBendingProcessNew"/>
    <dgm:cxn modelId="{945923D5-6C6D-4495-B763-8A73355F5650}" srcId="{36E350EC-E9D5-442C-8E5A-0D735FD4098A}" destId="{EFE506D1-7CBA-4466-B3E2-5028ECCAB236}" srcOrd="2" destOrd="0" parTransId="{25147F6C-3D32-49FB-94BF-6E305F475F8E}" sibTransId="{8141BFB6-F7AF-4CE6-9DDB-0C55A3638893}"/>
    <dgm:cxn modelId="{57C9A1EB-3351-4962-AF86-A3548D0D8488}" srcId="{36E350EC-E9D5-442C-8E5A-0D735FD4098A}" destId="{13EE1F91-F814-44A8-A626-45B422994020}" srcOrd="0" destOrd="0" parTransId="{D58CA7F3-3564-44BE-B3D6-9BA05742071C}" sibTransId="{A77DEF19-0055-42A3-B9CA-8B53E55AA2E1}"/>
    <dgm:cxn modelId="{524E08F8-AE3E-434C-ACC0-B24DC4D02F10}" type="presOf" srcId="{C9E28292-ED0C-48F6-9912-5397AB961579}" destId="{F9A11C6F-B7E9-40A9-98A8-75A17FF6AB97}" srcOrd="0" destOrd="0" presId="urn:microsoft.com/office/officeart/2016/7/layout/RepeatingBendingProcessNew"/>
    <dgm:cxn modelId="{EFA76E05-8AED-4719-95D0-0B21A18D1FF6}" type="presParOf" srcId="{CEAFA323-1133-4A3B-A403-6ADC70472C2C}" destId="{2C9BFCA8-C958-4D74-A100-E410E6E34D59}" srcOrd="0" destOrd="0" presId="urn:microsoft.com/office/officeart/2016/7/layout/RepeatingBendingProcessNew"/>
    <dgm:cxn modelId="{AE9600C9-9866-4886-B27D-BCED297B2B91}" type="presParOf" srcId="{CEAFA323-1133-4A3B-A403-6ADC70472C2C}" destId="{8A09E241-37F0-4BF4-8A0C-BD261C72F496}" srcOrd="1" destOrd="0" presId="urn:microsoft.com/office/officeart/2016/7/layout/RepeatingBendingProcessNew"/>
    <dgm:cxn modelId="{2E18EE03-31D7-4A23-A21F-22ED4620BE3C}" type="presParOf" srcId="{8A09E241-37F0-4BF4-8A0C-BD261C72F496}" destId="{A3896C55-A2F8-4B7F-B35A-1E85A268CEE1}" srcOrd="0" destOrd="0" presId="urn:microsoft.com/office/officeart/2016/7/layout/RepeatingBendingProcessNew"/>
    <dgm:cxn modelId="{C9DE3E2C-433B-4445-AFEA-5B51AC34814F}" type="presParOf" srcId="{CEAFA323-1133-4A3B-A403-6ADC70472C2C}" destId="{5D1CD035-C5A8-426C-84F0-4B173C9CD5E0}" srcOrd="2" destOrd="0" presId="urn:microsoft.com/office/officeart/2016/7/layout/RepeatingBendingProcessNew"/>
    <dgm:cxn modelId="{CA65F132-EA06-43DF-82D1-FEC0E645B473}" type="presParOf" srcId="{CEAFA323-1133-4A3B-A403-6ADC70472C2C}" destId="{F9A11C6F-B7E9-40A9-98A8-75A17FF6AB97}" srcOrd="3" destOrd="0" presId="urn:microsoft.com/office/officeart/2016/7/layout/RepeatingBendingProcessNew"/>
    <dgm:cxn modelId="{83D81297-1F75-48D9-A13C-BE582A57E0B0}" type="presParOf" srcId="{F9A11C6F-B7E9-40A9-98A8-75A17FF6AB97}" destId="{D80D3C59-CC86-480D-8FD4-A6F58978AD82}" srcOrd="0" destOrd="0" presId="urn:microsoft.com/office/officeart/2016/7/layout/RepeatingBendingProcessNew"/>
    <dgm:cxn modelId="{5BCF8ED4-A4A7-41ED-A0C5-CD04E4EC0506}" type="presParOf" srcId="{CEAFA323-1133-4A3B-A403-6ADC70472C2C}" destId="{F1B5F13C-B46A-433F-9D41-898B9D351B80}" srcOrd="4" destOrd="0" presId="urn:microsoft.com/office/officeart/2016/7/layout/RepeatingBendingProcessNew"/>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6E350EC-E9D5-442C-8E5A-0D735FD4098A}"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13EE1F91-F814-44A8-A626-45B422994020}">
      <dgm:prSet/>
      <dgm:spPr/>
      <dgm:t>
        <a:bodyPr/>
        <a:lstStyle/>
        <a:p>
          <a:r>
            <a:rPr lang="en-GB" dirty="0"/>
            <a:t>Work closely with stakeholders from different departments, such as marketing, sales, operations, finance, and product teams, to gather requirements, define objectives, and ensure that data analysis aligns with the broader business strategy</a:t>
          </a:r>
          <a:endParaRPr lang="en-US" dirty="0"/>
        </a:p>
      </dgm:t>
    </dgm:pt>
    <dgm:pt modelId="{D58CA7F3-3564-44BE-B3D6-9BA05742071C}" type="parTrans" cxnId="{57C9A1EB-3351-4962-AF86-A3548D0D8488}">
      <dgm:prSet/>
      <dgm:spPr/>
      <dgm:t>
        <a:bodyPr/>
        <a:lstStyle/>
        <a:p>
          <a:endParaRPr lang="en-US"/>
        </a:p>
      </dgm:t>
    </dgm:pt>
    <dgm:pt modelId="{A77DEF19-0055-42A3-B9CA-8B53E55AA2E1}" type="sibTrans" cxnId="{57C9A1EB-3351-4962-AF86-A3548D0D8488}">
      <dgm:prSet/>
      <dgm:spPr/>
      <dgm:t>
        <a:bodyPr/>
        <a:lstStyle/>
        <a:p>
          <a:endParaRPr lang="en-US"/>
        </a:p>
      </dgm:t>
    </dgm:pt>
    <dgm:pt modelId="{2EBD8817-0783-4DC7-8666-ADFA8EE6BE57}">
      <dgm:prSet/>
      <dgm:spPr/>
      <dgm:t>
        <a:bodyPr/>
        <a:lstStyle/>
        <a:p>
          <a:r>
            <a:rPr lang="en-GB" dirty="0"/>
            <a:t>I customize my reports and presentations based on the needs of the audience. For example, when reporting to senior executives, I focus on high-level insights, actionable recommendations, and key performance indicators (KPIs).</a:t>
          </a:r>
          <a:endParaRPr lang="en-US" dirty="0"/>
        </a:p>
      </dgm:t>
    </dgm:pt>
    <dgm:pt modelId="{FCF80DFA-1374-4BB2-8F56-72DE2F26E697}" type="parTrans" cxnId="{8A3083C7-E2C5-4489-A942-FAD2D3EAB1FE}">
      <dgm:prSet/>
      <dgm:spPr/>
      <dgm:t>
        <a:bodyPr/>
        <a:lstStyle/>
        <a:p>
          <a:endParaRPr lang="en-US"/>
        </a:p>
      </dgm:t>
    </dgm:pt>
    <dgm:pt modelId="{C9E28292-ED0C-48F6-9912-5397AB961579}" type="sibTrans" cxnId="{8A3083C7-E2C5-4489-A942-FAD2D3EAB1FE}">
      <dgm:prSet/>
      <dgm:spPr/>
      <dgm:t>
        <a:bodyPr/>
        <a:lstStyle/>
        <a:p>
          <a:endParaRPr lang="en-US"/>
        </a:p>
      </dgm:t>
    </dgm:pt>
    <dgm:pt modelId="{EFE506D1-7CBA-4466-B3E2-5028ECCAB236}">
      <dgm:prSet/>
      <dgm:spPr/>
      <dgm:t>
        <a:bodyPr/>
        <a:lstStyle/>
        <a:p>
          <a:r>
            <a:rPr lang="en-GB" dirty="0"/>
            <a:t>I engage stakeholders early in the process by gathering their input on what metrics or outcomes are most important to them. This ensures that the analysis is focused on what matters to the business</a:t>
          </a:r>
          <a:endParaRPr lang="en-US" dirty="0"/>
        </a:p>
      </dgm:t>
    </dgm:pt>
    <dgm:pt modelId="{25147F6C-3D32-49FB-94BF-6E305F475F8E}" type="parTrans" cxnId="{945923D5-6C6D-4495-B763-8A73355F5650}">
      <dgm:prSet/>
      <dgm:spPr/>
      <dgm:t>
        <a:bodyPr/>
        <a:lstStyle/>
        <a:p>
          <a:endParaRPr lang="en-US"/>
        </a:p>
      </dgm:t>
    </dgm:pt>
    <dgm:pt modelId="{8141BFB6-F7AF-4CE6-9DDB-0C55A3638893}" type="sibTrans" cxnId="{945923D5-6C6D-4495-B763-8A73355F5650}">
      <dgm:prSet/>
      <dgm:spPr/>
      <dgm:t>
        <a:bodyPr/>
        <a:lstStyle/>
        <a:p>
          <a:endParaRPr lang="en-US"/>
        </a:p>
      </dgm:t>
    </dgm:pt>
    <dgm:pt modelId="{8557D2DA-E4DB-4D9F-A462-C90FF7C71ABC}" type="pres">
      <dgm:prSet presAssocID="{36E350EC-E9D5-442C-8E5A-0D735FD4098A}" presName="root" presStyleCnt="0">
        <dgm:presLayoutVars>
          <dgm:dir/>
          <dgm:resizeHandles val="exact"/>
        </dgm:presLayoutVars>
      </dgm:prSet>
      <dgm:spPr/>
    </dgm:pt>
    <dgm:pt modelId="{22AA246F-ADAB-4EF9-9146-BAB6DE644CC0}" type="pres">
      <dgm:prSet presAssocID="{13EE1F91-F814-44A8-A626-45B422994020}" presName="compNode" presStyleCnt="0"/>
      <dgm:spPr/>
    </dgm:pt>
    <dgm:pt modelId="{FB900A84-0DFB-4FB8-BB61-A97BD9D89EEF}" type="pres">
      <dgm:prSet presAssocID="{13EE1F91-F814-44A8-A626-45B422994020}"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Group of People"/>
        </a:ext>
      </dgm:extLst>
    </dgm:pt>
    <dgm:pt modelId="{02BA4D31-85DC-4911-B0B5-8CAF2F4540F8}" type="pres">
      <dgm:prSet presAssocID="{13EE1F91-F814-44A8-A626-45B422994020}" presName="spaceRect" presStyleCnt="0"/>
      <dgm:spPr/>
    </dgm:pt>
    <dgm:pt modelId="{BF36D79C-3A17-43C2-BD83-6891D0437026}" type="pres">
      <dgm:prSet presAssocID="{13EE1F91-F814-44A8-A626-45B422994020}" presName="textRect" presStyleLbl="revTx" presStyleIdx="0" presStyleCnt="3">
        <dgm:presLayoutVars>
          <dgm:chMax val="1"/>
          <dgm:chPref val="1"/>
        </dgm:presLayoutVars>
      </dgm:prSet>
      <dgm:spPr/>
    </dgm:pt>
    <dgm:pt modelId="{8FBE0428-86B8-42AD-849D-7C8A34CDE01C}" type="pres">
      <dgm:prSet presAssocID="{A77DEF19-0055-42A3-B9CA-8B53E55AA2E1}" presName="sibTrans" presStyleCnt="0"/>
      <dgm:spPr/>
    </dgm:pt>
    <dgm:pt modelId="{9E3D8B9C-A261-463C-829C-2FB7940896B2}" type="pres">
      <dgm:prSet presAssocID="{2EBD8817-0783-4DC7-8666-ADFA8EE6BE57}" presName="compNode" presStyleCnt="0"/>
      <dgm:spPr/>
    </dgm:pt>
    <dgm:pt modelId="{6E144DB5-02C7-4F08-A572-BFEEA6E2368A}" type="pres">
      <dgm:prSet presAssocID="{2EBD8817-0783-4DC7-8666-ADFA8EE6BE57}"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heatre"/>
        </a:ext>
      </dgm:extLst>
    </dgm:pt>
    <dgm:pt modelId="{6F7C456B-8956-4B76-966B-577C1573E333}" type="pres">
      <dgm:prSet presAssocID="{2EBD8817-0783-4DC7-8666-ADFA8EE6BE57}" presName="spaceRect" presStyleCnt="0"/>
      <dgm:spPr/>
    </dgm:pt>
    <dgm:pt modelId="{7C8C54ED-31F7-4EF6-9335-E6B3AC833565}" type="pres">
      <dgm:prSet presAssocID="{2EBD8817-0783-4DC7-8666-ADFA8EE6BE57}" presName="textRect" presStyleLbl="revTx" presStyleIdx="1" presStyleCnt="3">
        <dgm:presLayoutVars>
          <dgm:chMax val="1"/>
          <dgm:chPref val="1"/>
        </dgm:presLayoutVars>
      </dgm:prSet>
      <dgm:spPr/>
    </dgm:pt>
    <dgm:pt modelId="{9D35B1D6-DD9F-4475-BA9E-BDE6BC863BFF}" type="pres">
      <dgm:prSet presAssocID="{C9E28292-ED0C-48F6-9912-5397AB961579}" presName="sibTrans" presStyleCnt="0"/>
      <dgm:spPr/>
    </dgm:pt>
    <dgm:pt modelId="{EEA590BA-F612-472F-BE6A-159258044550}" type="pres">
      <dgm:prSet presAssocID="{EFE506D1-7CBA-4466-B3E2-5028ECCAB236}" presName="compNode" presStyleCnt="0"/>
      <dgm:spPr/>
    </dgm:pt>
    <dgm:pt modelId="{C41FE1DA-0338-4920-A358-BA6C97C37FBA}" type="pres">
      <dgm:prSet presAssocID="{EFE506D1-7CBA-4466-B3E2-5028ECCAB236}"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usiness Growth"/>
        </a:ext>
      </dgm:extLst>
    </dgm:pt>
    <dgm:pt modelId="{1679D5FE-71EC-4528-B617-E00128D05306}" type="pres">
      <dgm:prSet presAssocID="{EFE506D1-7CBA-4466-B3E2-5028ECCAB236}" presName="spaceRect" presStyleCnt="0"/>
      <dgm:spPr/>
    </dgm:pt>
    <dgm:pt modelId="{3E1B3D9A-521F-4D03-8FAF-0DED078AC12D}" type="pres">
      <dgm:prSet presAssocID="{EFE506D1-7CBA-4466-B3E2-5028ECCAB236}" presName="textRect" presStyleLbl="revTx" presStyleIdx="2" presStyleCnt="3">
        <dgm:presLayoutVars>
          <dgm:chMax val="1"/>
          <dgm:chPref val="1"/>
        </dgm:presLayoutVars>
      </dgm:prSet>
      <dgm:spPr/>
    </dgm:pt>
  </dgm:ptLst>
  <dgm:cxnLst>
    <dgm:cxn modelId="{914E7821-D53A-40BC-BBF0-D628F393E18C}" type="presOf" srcId="{EFE506D1-7CBA-4466-B3E2-5028ECCAB236}" destId="{3E1B3D9A-521F-4D03-8FAF-0DED078AC12D}" srcOrd="0" destOrd="0" presId="urn:microsoft.com/office/officeart/2018/2/layout/IconLabelList"/>
    <dgm:cxn modelId="{5AB46C99-EEB7-474D-901D-9B106B77959A}" type="presOf" srcId="{36E350EC-E9D5-442C-8E5A-0D735FD4098A}" destId="{8557D2DA-E4DB-4D9F-A462-C90FF7C71ABC}" srcOrd="0" destOrd="0" presId="urn:microsoft.com/office/officeart/2018/2/layout/IconLabelList"/>
    <dgm:cxn modelId="{5508BE9E-A0A7-4207-BC9B-FEC97C5BFC84}" type="presOf" srcId="{2EBD8817-0783-4DC7-8666-ADFA8EE6BE57}" destId="{7C8C54ED-31F7-4EF6-9335-E6B3AC833565}" srcOrd="0" destOrd="0" presId="urn:microsoft.com/office/officeart/2018/2/layout/IconLabelList"/>
    <dgm:cxn modelId="{D4BAF1AC-B6C8-4A6F-AF1F-2F4EED751403}" type="presOf" srcId="{13EE1F91-F814-44A8-A626-45B422994020}" destId="{BF36D79C-3A17-43C2-BD83-6891D0437026}" srcOrd="0" destOrd="0" presId="urn:microsoft.com/office/officeart/2018/2/layout/IconLabelList"/>
    <dgm:cxn modelId="{8A3083C7-E2C5-4489-A942-FAD2D3EAB1FE}" srcId="{36E350EC-E9D5-442C-8E5A-0D735FD4098A}" destId="{2EBD8817-0783-4DC7-8666-ADFA8EE6BE57}" srcOrd="1" destOrd="0" parTransId="{FCF80DFA-1374-4BB2-8F56-72DE2F26E697}" sibTransId="{C9E28292-ED0C-48F6-9912-5397AB961579}"/>
    <dgm:cxn modelId="{945923D5-6C6D-4495-B763-8A73355F5650}" srcId="{36E350EC-E9D5-442C-8E5A-0D735FD4098A}" destId="{EFE506D1-7CBA-4466-B3E2-5028ECCAB236}" srcOrd="2" destOrd="0" parTransId="{25147F6C-3D32-49FB-94BF-6E305F475F8E}" sibTransId="{8141BFB6-F7AF-4CE6-9DDB-0C55A3638893}"/>
    <dgm:cxn modelId="{57C9A1EB-3351-4962-AF86-A3548D0D8488}" srcId="{36E350EC-E9D5-442C-8E5A-0D735FD4098A}" destId="{13EE1F91-F814-44A8-A626-45B422994020}" srcOrd="0" destOrd="0" parTransId="{D58CA7F3-3564-44BE-B3D6-9BA05742071C}" sibTransId="{A77DEF19-0055-42A3-B9CA-8B53E55AA2E1}"/>
    <dgm:cxn modelId="{59E50113-2B3F-4BDD-A8AB-4E19EE25D3DE}" type="presParOf" srcId="{8557D2DA-E4DB-4D9F-A462-C90FF7C71ABC}" destId="{22AA246F-ADAB-4EF9-9146-BAB6DE644CC0}" srcOrd="0" destOrd="0" presId="urn:microsoft.com/office/officeart/2018/2/layout/IconLabelList"/>
    <dgm:cxn modelId="{F99FB85E-CECA-4507-B83E-126A3931EF5F}" type="presParOf" srcId="{22AA246F-ADAB-4EF9-9146-BAB6DE644CC0}" destId="{FB900A84-0DFB-4FB8-BB61-A97BD9D89EEF}" srcOrd="0" destOrd="0" presId="urn:microsoft.com/office/officeart/2018/2/layout/IconLabelList"/>
    <dgm:cxn modelId="{D472C944-39EA-4080-8533-BF2310660AC3}" type="presParOf" srcId="{22AA246F-ADAB-4EF9-9146-BAB6DE644CC0}" destId="{02BA4D31-85DC-4911-B0B5-8CAF2F4540F8}" srcOrd="1" destOrd="0" presId="urn:microsoft.com/office/officeart/2018/2/layout/IconLabelList"/>
    <dgm:cxn modelId="{E3155925-7DB2-460A-A315-9D033D37EEDE}" type="presParOf" srcId="{22AA246F-ADAB-4EF9-9146-BAB6DE644CC0}" destId="{BF36D79C-3A17-43C2-BD83-6891D0437026}" srcOrd="2" destOrd="0" presId="urn:microsoft.com/office/officeart/2018/2/layout/IconLabelList"/>
    <dgm:cxn modelId="{8B3DC2DE-E041-4BBF-A4D1-D2C04708CB8E}" type="presParOf" srcId="{8557D2DA-E4DB-4D9F-A462-C90FF7C71ABC}" destId="{8FBE0428-86B8-42AD-849D-7C8A34CDE01C}" srcOrd="1" destOrd="0" presId="urn:microsoft.com/office/officeart/2018/2/layout/IconLabelList"/>
    <dgm:cxn modelId="{05256849-0C66-4D7E-B3C9-216391E326F1}" type="presParOf" srcId="{8557D2DA-E4DB-4D9F-A462-C90FF7C71ABC}" destId="{9E3D8B9C-A261-463C-829C-2FB7940896B2}" srcOrd="2" destOrd="0" presId="urn:microsoft.com/office/officeart/2018/2/layout/IconLabelList"/>
    <dgm:cxn modelId="{354385C2-ECCF-4522-9352-14072135A6C8}" type="presParOf" srcId="{9E3D8B9C-A261-463C-829C-2FB7940896B2}" destId="{6E144DB5-02C7-4F08-A572-BFEEA6E2368A}" srcOrd="0" destOrd="0" presId="urn:microsoft.com/office/officeart/2018/2/layout/IconLabelList"/>
    <dgm:cxn modelId="{0CB7D24B-2413-4C66-AAAB-D962D60C0D71}" type="presParOf" srcId="{9E3D8B9C-A261-463C-829C-2FB7940896B2}" destId="{6F7C456B-8956-4B76-966B-577C1573E333}" srcOrd="1" destOrd="0" presId="urn:microsoft.com/office/officeart/2018/2/layout/IconLabelList"/>
    <dgm:cxn modelId="{E395440B-0E21-4590-ABDE-1D685B59EB8D}" type="presParOf" srcId="{9E3D8B9C-A261-463C-829C-2FB7940896B2}" destId="{7C8C54ED-31F7-4EF6-9335-E6B3AC833565}" srcOrd="2" destOrd="0" presId="urn:microsoft.com/office/officeart/2018/2/layout/IconLabelList"/>
    <dgm:cxn modelId="{61588622-E225-4D0A-B1D9-013776891044}" type="presParOf" srcId="{8557D2DA-E4DB-4D9F-A462-C90FF7C71ABC}" destId="{9D35B1D6-DD9F-4475-BA9E-BDE6BC863BFF}" srcOrd="3" destOrd="0" presId="urn:microsoft.com/office/officeart/2018/2/layout/IconLabelList"/>
    <dgm:cxn modelId="{1C7E2AA0-8FBA-432A-9F73-C47D4F271E75}" type="presParOf" srcId="{8557D2DA-E4DB-4D9F-A462-C90FF7C71ABC}" destId="{EEA590BA-F612-472F-BE6A-159258044550}" srcOrd="4" destOrd="0" presId="urn:microsoft.com/office/officeart/2018/2/layout/IconLabelList"/>
    <dgm:cxn modelId="{94587062-4E52-4A45-9287-64143204A758}" type="presParOf" srcId="{EEA590BA-F612-472F-BE6A-159258044550}" destId="{C41FE1DA-0338-4920-A358-BA6C97C37FBA}" srcOrd="0" destOrd="0" presId="urn:microsoft.com/office/officeart/2018/2/layout/IconLabelList"/>
    <dgm:cxn modelId="{6969E7F2-4642-434C-986D-1DA72B5B1FFD}" type="presParOf" srcId="{EEA590BA-F612-472F-BE6A-159258044550}" destId="{1679D5FE-71EC-4528-B617-E00128D05306}" srcOrd="1" destOrd="0" presId="urn:microsoft.com/office/officeart/2018/2/layout/IconLabelList"/>
    <dgm:cxn modelId="{B4452A51-B62C-4BB9-AB2E-97424BFAAA52}" type="presParOf" srcId="{EEA590BA-F612-472F-BE6A-159258044550}" destId="{3E1B3D9A-521F-4D03-8FAF-0DED078AC12D}"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6E350EC-E9D5-442C-8E5A-0D735FD4098A}"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13EE1F91-F814-44A8-A626-45B422994020}">
      <dgm:prSet/>
      <dgm:spPr/>
      <dgm:t>
        <a:bodyPr/>
        <a:lstStyle/>
        <a:p>
          <a:pPr>
            <a:lnSpc>
              <a:spcPct val="100000"/>
            </a:lnSpc>
          </a:pPr>
          <a:r>
            <a:rPr lang="en-US" dirty="0"/>
            <a:t>Data Analysis:  </a:t>
          </a:r>
        </a:p>
        <a:p>
          <a:pPr>
            <a:lnSpc>
              <a:spcPct val="100000"/>
            </a:lnSpc>
          </a:pPr>
          <a:r>
            <a:rPr lang="en-US" dirty="0"/>
            <a:t>Excel, SQL, Power BI, Tableau, Phyton </a:t>
          </a:r>
        </a:p>
      </dgm:t>
    </dgm:pt>
    <dgm:pt modelId="{D58CA7F3-3564-44BE-B3D6-9BA05742071C}" type="parTrans" cxnId="{57C9A1EB-3351-4962-AF86-A3548D0D8488}">
      <dgm:prSet/>
      <dgm:spPr/>
      <dgm:t>
        <a:bodyPr/>
        <a:lstStyle/>
        <a:p>
          <a:endParaRPr lang="en-US"/>
        </a:p>
      </dgm:t>
    </dgm:pt>
    <dgm:pt modelId="{A77DEF19-0055-42A3-B9CA-8B53E55AA2E1}" type="sibTrans" cxnId="{57C9A1EB-3351-4962-AF86-A3548D0D8488}">
      <dgm:prSet/>
      <dgm:spPr/>
      <dgm:t>
        <a:bodyPr/>
        <a:lstStyle/>
        <a:p>
          <a:endParaRPr lang="en-US"/>
        </a:p>
      </dgm:t>
    </dgm:pt>
    <dgm:pt modelId="{2EBD8817-0783-4DC7-8666-ADFA8EE6BE57}">
      <dgm:prSet/>
      <dgm:spPr/>
      <dgm:t>
        <a:bodyPr/>
        <a:lstStyle/>
        <a:p>
          <a:pPr>
            <a:lnSpc>
              <a:spcPct val="100000"/>
            </a:lnSpc>
          </a:pPr>
          <a:r>
            <a:rPr lang="en-US" dirty="0"/>
            <a:t>BSc in Accounting (2018)</a:t>
          </a:r>
        </a:p>
        <a:p>
          <a:pPr>
            <a:lnSpc>
              <a:spcPct val="100000"/>
            </a:lnSpc>
          </a:pPr>
          <a:endParaRPr lang="en-US" dirty="0"/>
        </a:p>
        <a:p>
          <a:pPr>
            <a:lnSpc>
              <a:spcPct val="100000"/>
            </a:lnSpc>
          </a:pPr>
          <a:r>
            <a:rPr lang="en-US" dirty="0"/>
            <a:t>MSc in Public Health (2023)</a:t>
          </a:r>
        </a:p>
      </dgm:t>
    </dgm:pt>
    <dgm:pt modelId="{FCF80DFA-1374-4BB2-8F56-72DE2F26E697}" type="parTrans" cxnId="{8A3083C7-E2C5-4489-A942-FAD2D3EAB1FE}">
      <dgm:prSet/>
      <dgm:spPr/>
      <dgm:t>
        <a:bodyPr/>
        <a:lstStyle/>
        <a:p>
          <a:endParaRPr lang="en-US"/>
        </a:p>
      </dgm:t>
    </dgm:pt>
    <dgm:pt modelId="{C9E28292-ED0C-48F6-9912-5397AB961579}" type="sibTrans" cxnId="{8A3083C7-E2C5-4489-A942-FAD2D3EAB1FE}">
      <dgm:prSet/>
      <dgm:spPr/>
      <dgm:t>
        <a:bodyPr/>
        <a:lstStyle/>
        <a:p>
          <a:endParaRPr lang="en-US"/>
        </a:p>
      </dgm:t>
    </dgm:pt>
    <dgm:pt modelId="{EFE506D1-7CBA-4466-B3E2-5028ECCAB236}">
      <dgm:prSet/>
      <dgm:spPr/>
      <dgm:t>
        <a:bodyPr/>
        <a:lstStyle/>
        <a:p>
          <a:pPr>
            <a:lnSpc>
              <a:spcPct val="100000"/>
            </a:lnSpc>
          </a:pPr>
          <a:r>
            <a:rPr lang="en-US"/>
            <a:t>DataCamp Certification: </a:t>
          </a:r>
        </a:p>
        <a:p>
          <a:pPr>
            <a:lnSpc>
              <a:spcPct val="100000"/>
            </a:lnSpc>
          </a:pPr>
          <a:r>
            <a:rPr lang="en-GB"/>
            <a:t>Data Analyst in Power Bi (2024) </a:t>
          </a:r>
        </a:p>
        <a:p>
          <a:pPr>
            <a:lnSpc>
              <a:spcPct val="100000"/>
            </a:lnSpc>
          </a:pPr>
          <a:r>
            <a:rPr lang="en-GB"/>
            <a:t>Introduction to SQL (2024)</a:t>
          </a:r>
        </a:p>
        <a:p>
          <a:pPr>
            <a:lnSpc>
              <a:spcPct val="100000"/>
            </a:lnSpc>
          </a:pPr>
          <a:r>
            <a:rPr lang="en-GB"/>
            <a:t>Introduction to Tableau (2024)</a:t>
          </a:r>
          <a:endParaRPr lang="en-US"/>
        </a:p>
      </dgm:t>
    </dgm:pt>
    <dgm:pt modelId="{25147F6C-3D32-49FB-94BF-6E305F475F8E}" type="parTrans" cxnId="{945923D5-6C6D-4495-B763-8A73355F5650}">
      <dgm:prSet/>
      <dgm:spPr/>
      <dgm:t>
        <a:bodyPr/>
        <a:lstStyle/>
        <a:p>
          <a:endParaRPr lang="en-US"/>
        </a:p>
      </dgm:t>
    </dgm:pt>
    <dgm:pt modelId="{8141BFB6-F7AF-4CE6-9DDB-0C55A3638893}" type="sibTrans" cxnId="{945923D5-6C6D-4495-B763-8A73355F5650}">
      <dgm:prSet/>
      <dgm:spPr/>
      <dgm:t>
        <a:bodyPr/>
        <a:lstStyle/>
        <a:p>
          <a:endParaRPr lang="en-US"/>
        </a:p>
      </dgm:t>
    </dgm:pt>
    <dgm:pt modelId="{ACEB17BC-1FD9-4011-B9EE-2AAC36765B6B}" type="pres">
      <dgm:prSet presAssocID="{36E350EC-E9D5-442C-8E5A-0D735FD4098A}" presName="root" presStyleCnt="0">
        <dgm:presLayoutVars>
          <dgm:dir/>
          <dgm:resizeHandles val="exact"/>
        </dgm:presLayoutVars>
      </dgm:prSet>
      <dgm:spPr/>
    </dgm:pt>
    <dgm:pt modelId="{F3F99A8B-0FC0-4AEC-BDDD-283F1FDF019A}" type="pres">
      <dgm:prSet presAssocID="{13EE1F91-F814-44A8-A626-45B422994020}" presName="compNode" presStyleCnt="0"/>
      <dgm:spPr/>
    </dgm:pt>
    <dgm:pt modelId="{D0DD58C1-74C1-4078-9665-872546DA8736}" type="pres">
      <dgm:prSet presAssocID="{13EE1F91-F814-44A8-A626-45B422994020}" presName="bgRect" presStyleLbl="bgShp" presStyleIdx="0" presStyleCnt="3" custLinFactNeighborX="-538" custLinFactNeighborY="-118"/>
      <dgm:spPr/>
    </dgm:pt>
    <dgm:pt modelId="{D649B5D0-570E-4CEF-9811-240F2355BE09}" type="pres">
      <dgm:prSet presAssocID="{13EE1F91-F814-44A8-A626-45B422994020}"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Statistics"/>
        </a:ext>
      </dgm:extLst>
    </dgm:pt>
    <dgm:pt modelId="{CF31DDF9-6F27-459B-ACDC-A56B41768090}" type="pres">
      <dgm:prSet presAssocID="{13EE1F91-F814-44A8-A626-45B422994020}" presName="spaceRect" presStyleCnt="0"/>
      <dgm:spPr/>
    </dgm:pt>
    <dgm:pt modelId="{623E534A-ECEA-42EE-B5F7-3957A4553DD7}" type="pres">
      <dgm:prSet presAssocID="{13EE1F91-F814-44A8-A626-45B422994020}" presName="parTx" presStyleLbl="revTx" presStyleIdx="0" presStyleCnt="3">
        <dgm:presLayoutVars>
          <dgm:chMax val="0"/>
          <dgm:chPref val="0"/>
        </dgm:presLayoutVars>
      </dgm:prSet>
      <dgm:spPr/>
    </dgm:pt>
    <dgm:pt modelId="{9747F529-F8D1-474E-849A-148ED9F20968}" type="pres">
      <dgm:prSet presAssocID="{A77DEF19-0055-42A3-B9CA-8B53E55AA2E1}" presName="sibTrans" presStyleCnt="0"/>
      <dgm:spPr/>
    </dgm:pt>
    <dgm:pt modelId="{79B8BDA7-0C63-41B3-9F89-3FDE5C1024CA}" type="pres">
      <dgm:prSet presAssocID="{2EBD8817-0783-4DC7-8666-ADFA8EE6BE57}" presName="compNode" presStyleCnt="0"/>
      <dgm:spPr/>
    </dgm:pt>
    <dgm:pt modelId="{E0AE957A-A4F0-4CB4-ADAD-F9CE1DAEF350}" type="pres">
      <dgm:prSet presAssocID="{2EBD8817-0783-4DC7-8666-ADFA8EE6BE57}" presName="bgRect" presStyleLbl="bgShp" presStyleIdx="1" presStyleCnt="3"/>
      <dgm:spPr/>
    </dgm:pt>
    <dgm:pt modelId="{5F3FF022-033F-4D21-88B8-0DEFE326C5B6}" type="pres">
      <dgm:prSet presAssocID="{2EBD8817-0783-4DC7-8666-ADFA8EE6BE57}"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Database"/>
        </a:ext>
      </dgm:extLst>
    </dgm:pt>
    <dgm:pt modelId="{3988F909-630A-4964-BAD0-56863D71BBEF}" type="pres">
      <dgm:prSet presAssocID="{2EBD8817-0783-4DC7-8666-ADFA8EE6BE57}" presName="spaceRect" presStyleCnt="0"/>
      <dgm:spPr/>
    </dgm:pt>
    <dgm:pt modelId="{6F568200-6A51-4393-9E1C-23EA7C1B44E3}" type="pres">
      <dgm:prSet presAssocID="{2EBD8817-0783-4DC7-8666-ADFA8EE6BE57}" presName="parTx" presStyleLbl="revTx" presStyleIdx="1" presStyleCnt="3">
        <dgm:presLayoutVars>
          <dgm:chMax val="0"/>
          <dgm:chPref val="0"/>
        </dgm:presLayoutVars>
      </dgm:prSet>
      <dgm:spPr/>
    </dgm:pt>
    <dgm:pt modelId="{BBFDB93E-1F1E-426A-B924-C661E5B06644}" type="pres">
      <dgm:prSet presAssocID="{C9E28292-ED0C-48F6-9912-5397AB961579}" presName="sibTrans" presStyleCnt="0"/>
      <dgm:spPr/>
    </dgm:pt>
    <dgm:pt modelId="{9F85E08E-A22A-4751-83F9-555AB8497E1C}" type="pres">
      <dgm:prSet presAssocID="{EFE506D1-7CBA-4466-B3E2-5028ECCAB236}" presName="compNode" presStyleCnt="0"/>
      <dgm:spPr/>
    </dgm:pt>
    <dgm:pt modelId="{5BCF1821-FB1F-4F74-AF36-2198469E5328}" type="pres">
      <dgm:prSet presAssocID="{EFE506D1-7CBA-4466-B3E2-5028ECCAB236}" presName="bgRect" presStyleLbl="bgShp" presStyleIdx="2" presStyleCnt="3"/>
      <dgm:spPr/>
    </dgm:pt>
    <dgm:pt modelId="{055BE7FF-4247-43BA-B7BF-68AEEF8BBB18}" type="pres">
      <dgm:prSet presAssocID="{EFE506D1-7CBA-4466-B3E2-5028ECCAB236}"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Calculator"/>
        </a:ext>
      </dgm:extLst>
    </dgm:pt>
    <dgm:pt modelId="{95F8EA12-F83E-4E5A-B011-C4222B311B52}" type="pres">
      <dgm:prSet presAssocID="{EFE506D1-7CBA-4466-B3E2-5028ECCAB236}" presName="spaceRect" presStyleCnt="0"/>
      <dgm:spPr/>
    </dgm:pt>
    <dgm:pt modelId="{84E0F272-C4EB-4984-B969-8E9F56C526B2}" type="pres">
      <dgm:prSet presAssocID="{EFE506D1-7CBA-4466-B3E2-5028ECCAB236}" presName="parTx" presStyleLbl="revTx" presStyleIdx="2" presStyleCnt="3">
        <dgm:presLayoutVars>
          <dgm:chMax val="0"/>
          <dgm:chPref val="0"/>
        </dgm:presLayoutVars>
      </dgm:prSet>
      <dgm:spPr/>
    </dgm:pt>
  </dgm:ptLst>
  <dgm:cxnLst>
    <dgm:cxn modelId="{295CDF24-AE14-44E9-BAF6-C0C37A66862C}" type="presOf" srcId="{36E350EC-E9D5-442C-8E5A-0D735FD4098A}" destId="{ACEB17BC-1FD9-4011-B9EE-2AAC36765B6B}" srcOrd="0" destOrd="0" presId="urn:microsoft.com/office/officeart/2018/2/layout/IconVerticalSolidList"/>
    <dgm:cxn modelId="{7847562A-4C96-4BA7-9171-DBBCBF567E7C}" type="presOf" srcId="{EFE506D1-7CBA-4466-B3E2-5028ECCAB236}" destId="{84E0F272-C4EB-4984-B969-8E9F56C526B2}" srcOrd="0" destOrd="0" presId="urn:microsoft.com/office/officeart/2018/2/layout/IconVerticalSolidList"/>
    <dgm:cxn modelId="{8A3083C7-E2C5-4489-A942-FAD2D3EAB1FE}" srcId="{36E350EC-E9D5-442C-8E5A-0D735FD4098A}" destId="{2EBD8817-0783-4DC7-8666-ADFA8EE6BE57}" srcOrd="1" destOrd="0" parTransId="{FCF80DFA-1374-4BB2-8F56-72DE2F26E697}" sibTransId="{C9E28292-ED0C-48F6-9912-5397AB961579}"/>
    <dgm:cxn modelId="{945923D5-6C6D-4495-B763-8A73355F5650}" srcId="{36E350EC-E9D5-442C-8E5A-0D735FD4098A}" destId="{EFE506D1-7CBA-4466-B3E2-5028ECCAB236}" srcOrd="2" destOrd="0" parTransId="{25147F6C-3D32-49FB-94BF-6E305F475F8E}" sibTransId="{8141BFB6-F7AF-4CE6-9DDB-0C55A3638893}"/>
    <dgm:cxn modelId="{57C9A1EB-3351-4962-AF86-A3548D0D8488}" srcId="{36E350EC-E9D5-442C-8E5A-0D735FD4098A}" destId="{13EE1F91-F814-44A8-A626-45B422994020}" srcOrd="0" destOrd="0" parTransId="{D58CA7F3-3564-44BE-B3D6-9BA05742071C}" sibTransId="{A77DEF19-0055-42A3-B9CA-8B53E55AA2E1}"/>
    <dgm:cxn modelId="{D7B292FD-622D-4DC0-B38F-4426CC46F1C7}" type="presOf" srcId="{13EE1F91-F814-44A8-A626-45B422994020}" destId="{623E534A-ECEA-42EE-B5F7-3957A4553DD7}" srcOrd="0" destOrd="0" presId="urn:microsoft.com/office/officeart/2018/2/layout/IconVerticalSolidList"/>
    <dgm:cxn modelId="{66102AFE-3EC6-4F0F-8337-9694AA6AE123}" type="presOf" srcId="{2EBD8817-0783-4DC7-8666-ADFA8EE6BE57}" destId="{6F568200-6A51-4393-9E1C-23EA7C1B44E3}" srcOrd="0" destOrd="0" presId="urn:microsoft.com/office/officeart/2018/2/layout/IconVerticalSolidList"/>
    <dgm:cxn modelId="{AFD834FA-998D-4A14-8127-0213BBF0BB23}" type="presParOf" srcId="{ACEB17BC-1FD9-4011-B9EE-2AAC36765B6B}" destId="{F3F99A8B-0FC0-4AEC-BDDD-283F1FDF019A}" srcOrd="0" destOrd="0" presId="urn:microsoft.com/office/officeart/2018/2/layout/IconVerticalSolidList"/>
    <dgm:cxn modelId="{8B9E718E-087D-49CA-A672-C396961D8A26}" type="presParOf" srcId="{F3F99A8B-0FC0-4AEC-BDDD-283F1FDF019A}" destId="{D0DD58C1-74C1-4078-9665-872546DA8736}" srcOrd="0" destOrd="0" presId="urn:microsoft.com/office/officeart/2018/2/layout/IconVerticalSolidList"/>
    <dgm:cxn modelId="{999EDDE3-F8F9-4A47-A97E-5D4AF23A45CA}" type="presParOf" srcId="{F3F99A8B-0FC0-4AEC-BDDD-283F1FDF019A}" destId="{D649B5D0-570E-4CEF-9811-240F2355BE09}" srcOrd="1" destOrd="0" presId="urn:microsoft.com/office/officeart/2018/2/layout/IconVerticalSolidList"/>
    <dgm:cxn modelId="{6E94AB76-1615-4816-A570-89D84238DCEC}" type="presParOf" srcId="{F3F99A8B-0FC0-4AEC-BDDD-283F1FDF019A}" destId="{CF31DDF9-6F27-459B-ACDC-A56B41768090}" srcOrd="2" destOrd="0" presId="urn:microsoft.com/office/officeart/2018/2/layout/IconVerticalSolidList"/>
    <dgm:cxn modelId="{ED7648D1-338F-408E-B5C9-D7681E446C32}" type="presParOf" srcId="{F3F99A8B-0FC0-4AEC-BDDD-283F1FDF019A}" destId="{623E534A-ECEA-42EE-B5F7-3957A4553DD7}" srcOrd="3" destOrd="0" presId="urn:microsoft.com/office/officeart/2018/2/layout/IconVerticalSolidList"/>
    <dgm:cxn modelId="{A84F7266-1E92-4D98-8082-ABA2CFC65854}" type="presParOf" srcId="{ACEB17BC-1FD9-4011-B9EE-2AAC36765B6B}" destId="{9747F529-F8D1-474E-849A-148ED9F20968}" srcOrd="1" destOrd="0" presId="urn:microsoft.com/office/officeart/2018/2/layout/IconVerticalSolidList"/>
    <dgm:cxn modelId="{18D9FD4C-2854-4900-99D2-ACF0D5A028AD}" type="presParOf" srcId="{ACEB17BC-1FD9-4011-B9EE-2AAC36765B6B}" destId="{79B8BDA7-0C63-41B3-9F89-3FDE5C1024CA}" srcOrd="2" destOrd="0" presId="urn:microsoft.com/office/officeart/2018/2/layout/IconVerticalSolidList"/>
    <dgm:cxn modelId="{4D64E911-D643-4D84-A324-E760CBCD4211}" type="presParOf" srcId="{79B8BDA7-0C63-41B3-9F89-3FDE5C1024CA}" destId="{E0AE957A-A4F0-4CB4-ADAD-F9CE1DAEF350}" srcOrd="0" destOrd="0" presId="urn:microsoft.com/office/officeart/2018/2/layout/IconVerticalSolidList"/>
    <dgm:cxn modelId="{8E26B7B7-FCB9-4429-AE6E-020A8D008BEF}" type="presParOf" srcId="{79B8BDA7-0C63-41B3-9F89-3FDE5C1024CA}" destId="{5F3FF022-033F-4D21-88B8-0DEFE326C5B6}" srcOrd="1" destOrd="0" presId="urn:microsoft.com/office/officeart/2018/2/layout/IconVerticalSolidList"/>
    <dgm:cxn modelId="{E31D730A-181B-481B-9BD5-FA318B70FCDF}" type="presParOf" srcId="{79B8BDA7-0C63-41B3-9F89-3FDE5C1024CA}" destId="{3988F909-630A-4964-BAD0-56863D71BBEF}" srcOrd="2" destOrd="0" presId="urn:microsoft.com/office/officeart/2018/2/layout/IconVerticalSolidList"/>
    <dgm:cxn modelId="{65012353-EFBD-4B61-9DA3-1FD14A45A7C7}" type="presParOf" srcId="{79B8BDA7-0C63-41B3-9F89-3FDE5C1024CA}" destId="{6F568200-6A51-4393-9E1C-23EA7C1B44E3}" srcOrd="3" destOrd="0" presId="urn:microsoft.com/office/officeart/2018/2/layout/IconVerticalSolidList"/>
    <dgm:cxn modelId="{0DC2A442-AAB3-479E-AF06-E8FBA909C107}" type="presParOf" srcId="{ACEB17BC-1FD9-4011-B9EE-2AAC36765B6B}" destId="{BBFDB93E-1F1E-426A-B924-C661E5B06644}" srcOrd="3" destOrd="0" presId="urn:microsoft.com/office/officeart/2018/2/layout/IconVerticalSolidList"/>
    <dgm:cxn modelId="{2BA67028-0007-4FD7-A9B0-25B66709B16F}" type="presParOf" srcId="{ACEB17BC-1FD9-4011-B9EE-2AAC36765B6B}" destId="{9F85E08E-A22A-4751-83F9-555AB8497E1C}" srcOrd="4" destOrd="0" presId="urn:microsoft.com/office/officeart/2018/2/layout/IconVerticalSolidList"/>
    <dgm:cxn modelId="{E07C8377-A4AD-4E0D-91BB-34F984FC9354}" type="presParOf" srcId="{9F85E08E-A22A-4751-83F9-555AB8497E1C}" destId="{5BCF1821-FB1F-4F74-AF36-2198469E5328}" srcOrd="0" destOrd="0" presId="urn:microsoft.com/office/officeart/2018/2/layout/IconVerticalSolidList"/>
    <dgm:cxn modelId="{D9B5A537-3626-4D1F-8B74-54819C90F3EA}" type="presParOf" srcId="{9F85E08E-A22A-4751-83F9-555AB8497E1C}" destId="{055BE7FF-4247-43BA-B7BF-68AEEF8BBB18}" srcOrd="1" destOrd="0" presId="urn:microsoft.com/office/officeart/2018/2/layout/IconVerticalSolidList"/>
    <dgm:cxn modelId="{27D64C96-1564-4EB6-AAEE-19A33E1D3EF5}" type="presParOf" srcId="{9F85E08E-A22A-4751-83F9-555AB8497E1C}" destId="{95F8EA12-F83E-4E5A-B011-C4222B311B52}" srcOrd="2" destOrd="0" presId="urn:microsoft.com/office/officeart/2018/2/layout/IconVerticalSolidList"/>
    <dgm:cxn modelId="{6FE7CE20-FBFE-484C-B9B0-6AA668382916}" type="presParOf" srcId="{9F85E08E-A22A-4751-83F9-555AB8497E1C}" destId="{84E0F272-C4EB-4984-B969-8E9F56C526B2}"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6213977-64E8-4BF0-A9E2-BBBACDE67CC2}"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CD40D4C6-4D2D-462F-BA31-99FBDEF4E256}">
      <dgm:prSet/>
      <dgm:spPr/>
      <dgm:t>
        <a:bodyPr/>
        <a:lstStyle/>
        <a:p>
          <a:r>
            <a:rPr lang="en-US" dirty="0"/>
            <a:t>Strong analytical skills​</a:t>
          </a:r>
        </a:p>
      </dgm:t>
    </dgm:pt>
    <dgm:pt modelId="{0C6C8693-D7F1-476C-B269-BA515670A97A}" type="parTrans" cxnId="{BF8F822C-9FFA-40B9-8A8C-8BA3C9A089B4}">
      <dgm:prSet/>
      <dgm:spPr/>
      <dgm:t>
        <a:bodyPr/>
        <a:lstStyle/>
        <a:p>
          <a:endParaRPr lang="en-US"/>
        </a:p>
      </dgm:t>
    </dgm:pt>
    <dgm:pt modelId="{517F8182-6D7A-451B-9B3D-C52C687578DD}" type="sibTrans" cxnId="{BF8F822C-9FFA-40B9-8A8C-8BA3C9A089B4}">
      <dgm:prSet/>
      <dgm:spPr/>
      <dgm:t>
        <a:bodyPr/>
        <a:lstStyle/>
        <a:p>
          <a:endParaRPr lang="en-US"/>
        </a:p>
      </dgm:t>
    </dgm:pt>
    <dgm:pt modelId="{D3FC8C93-63CD-4B0F-9716-C39995D556B3}">
      <dgm:prSet/>
      <dgm:spPr/>
      <dgm:t>
        <a:bodyPr/>
        <a:lstStyle/>
        <a:p>
          <a:r>
            <a:rPr lang="en-US" dirty="0"/>
            <a:t>Attention to detail​</a:t>
          </a:r>
        </a:p>
      </dgm:t>
    </dgm:pt>
    <dgm:pt modelId="{4865CEA0-20D2-4F37-8D87-CA1BD3BC8F61}" type="parTrans" cxnId="{1F695517-E4C5-4496-A70D-BE7E1B55D5B8}">
      <dgm:prSet/>
      <dgm:spPr/>
      <dgm:t>
        <a:bodyPr/>
        <a:lstStyle/>
        <a:p>
          <a:endParaRPr lang="en-US"/>
        </a:p>
      </dgm:t>
    </dgm:pt>
    <dgm:pt modelId="{8C242FA6-1163-4101-83F0-58E8C009CE70}" type="sibTrans" cxnId="{1F695517-E4C5-4496-A70D-BE7E1B55D5B8}">
      <dgm:prSet/>
      <dgm:spPr/>
      <dgm:t>
        <a:bodyPr/>
        <a:lstStyle/>
        <a:p>
          <a:endParaRPr lang="en-US"/>
        </a:p>
      </dgm:t>
    </dgm:pt>
    <dgm:pt modelId="{AE4702DD-FF1A-42E1-A855-682C3A6DD3F2}">
      <dgm:prSet/>
      <dgm:spPr/>
      <dgm:t>
        <a:bodyPr/>
        <a:lstStyle/>
        <a:p>
          <a:r>
            <a:rPr lang="en-US"/>
            <a:t>Strong communication skills ​</a:t>
          </a:r>
        </a:p>
      </dgm:t>
    </dgm:pt>
    <dgm:pt modelId="{E32ED247-A554-4FAB-A16F-470E4D91A640}" type="parTrans" cxnId="{5B8B3AC5-B9DA-4480-A02D-D93F43022399}">
      <dgm:prSet/>
      <dgm:spPr/>
      <dgm:t>
        <a:bodyPr/>
        <a:lstStyle/>
        <a:p>
          <a:endParaRPr lang="en-US"/>
        </a:p>
      </dgm:t>
    </dgm:pt>
    <dgm:pt modelId="{2D0E5730-E19C-46BA-8F32-A94FDA04E605}" type="sibTrans" cxnId="{5B8B3AC5-B9DA-4480-A02D-D93F43022399}">
      <dgm:prSet/>
      <dgm:spPr/>
      <dgm:t>
        <a:bodyPr/>
        <a:lstStyle/>
        <a:p>
          <a:endParaRPr lang="en-US"/>
        </a:p>
      </dgm:t>
    </dgm:pt>
    <dgm:pt modelId="{EE87FA8F-A5C5-4C60-8DE3-F1640D05D41B}">
      <dgm:prSet/>
      <dgm:spPr/>
      <dgm:t>
        <a:bodyPr/>
        <a:lstStyle/>
        <a:p>
          <a:r>
            <a:rPr lang="en-US"/>
            <a:t>Experience in data visualization​</a:t>
          </a:r>
        </a:p>
      </dgm:t>
    </dgm:pt>
    <dgm:pt modelId="{7CA221A7-8873-46FE-ACBA-8B0D529AC560}" type="parTrans" cxnId="{D32C0F49-48C9-4DEB-97F1-385C5A7182DC}">
      <dgm:prSet/>
      <dgm:spPr/>
      <dgm:t>
        <a:bodyPr/>
        <a:lstStyle/>
        <a:p>
          <a:endParaRPr lang="en-US"/>
        </a:p>
      </dgm:t>
    </dgm:pt>
    <dgm:pt modelId="{D4EA0008-FF74-4261-8CB4-812A3F0E12D2}" type="sibTrans" cxnId="{D32C0F49-48C9-4DEB-97F1-385C5A7182DC}">
      <dgm:prSet/>
      <dgm:spPr/>
      <dgm:t>
        <a:bodyPr/>
        <a:lstStyle/>
        <a:p>
          <a:endParaRPr lang="en-US"/>
        </a:p>
      </dgm:t>
    </dgm:pt>
    <dgm:pt modelId="{FAEE7F0D-6901-4E40-96A1-FCBC0EECAE41}">
      <dgm:prSet/>
      <dgm:spPr/>
      <dgm:t>
        <a:bodyPr/>
        <a:lstStyle/>
        <a:p>
          <a:r>
            <a:rPr lang="en-US"/>
            <a:t>Problem-solving skills​</a:t>
          </a:r>
        </a:p>
      </dgm:t>
    </dgm:pt>
    <dgm:pt modelId="{84D3EED6-002A-475C-B709-3151297977CD}" type="parTrans" cxnId="{9765408E-4965-497B-867B-812674DE06C8}">
      <dgm:prSet/>
      <dgm:spPr/>
      <dgm:t>
        <a:bodyPr/>
        <a:lstStyle/>
        <a:p>
          <a:endParaRPr lang="en-US"/>
        </a:p>
      </dgm:t>
    </dgm:pt>
    <dgm:pt modelId="{67785E6E-EAD7-4BD2-99B0-0616CA5AA742}" type="sibTrans" cxnId="{9765408E-4965-497B-867B-812674DE06C8}">
      <dgm:prSet/>
      <dgm:spPr/>
      <dgm:t>
        <a:bodyPr/>
        <a:lstStyle/>
        <a:p>
          <a:endParaRPr lang="en-US"/>
        </a:p>
      </dgm:t>
    </dgm:pt>
    <dgm:pt modelId="{947CD3DF-2370-46BE-BA0A-08A345039E6E}">
      <dgm:prSet/>
      <dgm:spPr/>
      <dgm:t>
        <a:bodyPr/>
        <a:lstStyle/>
        <a:p>
          <a:r>
            <a:rPr lang="en-US"/>
            <a:t>Team player​</a:t>
          </a:r>
        </a:p>
      </dgm:t>
    </dgm:pt>
    <dgm:pt modelId="{868A4CC0-75D3-490F-8EF7-0ACA5DAB9CD6}" type="parTrans" cxnId="{BAC0CF3E-E731-4D9A-A99F-47F82A0934B8}">
      <dgm:prSet/>
      <dgm:spPr/>
      <dgm:t>
        <a:bodyPr/>
        <a:lstStyle/>
        <a:p>
          <a:endParaRPr lang="en-US"/>
        </a:p>
      </dgm:t>
    </dgm:pt>
    <dgm:pt modelId="{9EAAEA7B-FFCE-4179-8962-080F235C59BD}" type="sibTrans" cxnId="{BAC0CF3E-E731-4D9A-A99F-47F82A0934B8}">
      <dgm:prSet/>
      <dgm:spPr/>
      <dgm:t>
        <a:bodyPr/>
        <a:lstStyle/>
        <a:p>
          <a:endParaRPr lang="en-US"/>
        </a:p>
      </dgm:t>
    </dgm:pt>
    <dgm:pt modelId="{69F8BDA0-98D1-4FEB-A582-AD331F475640}">
      <dgm:prSet/>
      <dgm:spPr/>
      <dgm:t>
        <a:bodyPr/>
        <a:lstStyle/>
        <a:p>
          <a:r>
            <a:rPr lang="en-US"/>
            <a:t>Continuous learning​</a:t>
          </a:r>
        </a:p>
      </dgm:t>
    </dgm:pt>
    <dgm:pt modelId="{2FA938C1-E2DF-4F6C-86F2-070926A7D551}" type="parTrans" cxnId="{1DCAFDBA-B209-44D8-95CE-5675ABCA048D}">
      <dgm:prSet/>
      <dgm:spPr/>
      <dgm:t>
        <a:bodyPr/>
        <a:lstStyle/>
        <a:p>
          <a:endParaRPr lang="en-US"/>
        </a:p>
      </dgm:t>
    </dgm:pt>
    <dgm:pt modelId="{C793D953-C8D6-4A48-A5BE-6AAB06927144}" type="sibTrans" cxnId="{1DCAFDBA-B209-44D8-95CE-5675ABCA048D}">
      <dgm:prSet/>
      <dgm:spPr/>
      <dgm:t>
        <a:bodyPr/>
        <a:lstStyle/>
        <a:p>
          <a:endParaRPr lang="en-US"/>
        </a:p>
      </dgm:t>
    </dgm:pt>
    <dgm:pt modelId="{72BF2B60-7653-4D11-8705-9E2FB5C653E7}">
      <dgm:prSet/>
      <dgm:spPr/>
      <dgm:t>
        <a:bodyPr/>
        <a:lstStyle/>
        <a:p>
          <a:r>
            <a:rPr lang="en-US"/>
            <a:t>Overall - unique set of skills and experience​</a:t>
          </a:r>
        </a:p>
      </dgm:t>
    </dgm:pt>
    <dgm:pt modelId="{1C04798E-8EAD-47D0-8D25-B7DCDCE59B3D}" type="parTrans" cxnId="{D1CCEFEC-61E2-44CD-B5E9-18D13530EFF6}">
      <dgm:prSet/>
      <dgm:spPr/>
      <dgm:t>
        <a:bodyPr/>
        <a:lstStyle/>
        <a:p>
          <a:endParaRPr lang="en-US"/>
        </a:p>
      </dgm:t>
    </dgm:pt>
    <dgm:pt modelId="{8E410843-7A43-4F85-B450-21B9210B24A5}" type="sibTrans" cxnId="{D1CCEFEC-61E2-44CD-B5E9-18D13530EFF6}">
      <dgm:prSet/>
      <dgm:spPr/>
      <dgm:t>
        <a:bodyPr/>
        <a:lstStyle/>
        <a:p>
          <a:endParaRPr lang="en-US"/>
        </a:p>
      </dgm:t>
    </dgm:pt>
    <dgm:pt modelId="{2C58573D-E403-428D-8DA5-C25C6C72EFA9}" type="pres">
      <dgm:prSet presAssocID="{B6213977-64E8-4BF0-A9E2-BBBACDE67CC2}" presName="linear" presStyleCnt="0">
        <dgm:presLayoutVars>
          <dgm:animLvl val="lvl"/>
          <dgm:resizeHandles val="exact"/>
        </dgm:presLayoutVars>
      </dgm:prSet>
      <dgm:spPr/>
    </dgm:pt>
    <dgm:pt modelId="{18A7E345-8C05-4982-A7AA-4465237056E3}" type="pres">
      <dgm:prSet presAssocID="{CD40D4C6-4D2D-462F-BA31-99FBDEF4E256}" presName="parentText" presStyleLbl="node1" presStyleIdx="0" presStyleCnt="8">
        <dgm:presLayoutVars>
          <dgm:chMax val="0"/>
          <dgm:bulletEnabled val="1"/>
        </dgm:presLayoutVars>
      </dgm:prSet>
      <dgm:spPr/>
    </dgm:pt>
    <dgm:pt modelId="{BD48213B-E957-4EF8-AC45-6ABAC9CEEB29}" type="pres">
      <dgm:prSet presAssocID="{517F8182-6D7A-451B-9B3D-C52C687578DD}" presName="spacer" presStyleCnt="0"/>
      <dgm:spPr/>
    </dgm:pt>
    <dgm:pt modelId="{C7FB810F-525C-4A93-B586-81782FDE1FF7}" type="pres">
      <dgm:prSet presAssocID="{D3FC8C93-63CD-4B0F-9716-C39995D556B3}" presName="parentText" presStyleLbl="node1" presStyleIdx="1" presStyleCnt="8">
        <dgm:presLayoutVars>
          <dgm:chMax val="0"/>
          <dgm:bulletEnabled val="1"/>
        </dgm:presLayoutVars>
      </dgm:prSet>
      <dgm:spPr/>
    </dgm:pt>
    <dgm:pt modelId="{D319F87D-F34F-4B74-BFB3-9BA8351A56CB}" type="pres">
      <dgm:prSet presAssocID="{8C242FA6-1163-4101-83F0-58E8C009CE70}" presName="spacer" presStyleCnt="0"/>
      <dgm:spPr/>
    </dgm:pt>
    <dgm:pt modelId="{CFC12D31-4370-4553-9691-C42B32A1188F}" type="pres">
      <dgm:prSet presAssocID="{AE4702DD-FF1A-42E1-A855-682C3A6DD3F2}" presName="parentText" presStyleLbl="node1" presStyleIdx="2" presStyleCnt="8">
        <dgm:presLayoutVars>
          <dgm:chMax val="0"/>
          <dgm:bulletEnabled val="1"/>
        </dgm:presLayoutVars>
      </dgm:prSet>
      <dgm:spPr/>
    </dgm:pt>
    <dgm:pt modelId="{A08E704E-E5D7-4DE8-90C4-B30D5F273035}" type="pres">
      <dgm:prSet presAssocID="{2D0E5730-E19C-46BA-8F32-A94FDA04E605}" presName="spacer" presStyleCnt="0"/>
      <dgm:spPr/>
    </dgm:pt>
    <dgm:pt modelId="{7AA9AF0B-7E1C-47F5-8C44-30653EA88177}" type="pres">
      <dgm:prSet presAssocID="{EE87FA8F-A5C5-4C60-8DE3-F1640D05D41B}" presName="parentText" presStyleLbl="node1" presStyleIdx="3" presStyleCnt="8">
        <dgm:presLayoutVars>
          <dgm:chMax val="0"/>
          <dgm:bulletEnabled val="1"/>
        </dgm:presLayoutVars>
      </dgm:prSet>
      <dgm:spPr/>
    </dgm:pt>
    <dgm:pt modelId="{445EAEDE-4A49-43E9-AAAB-8EA1C873492A}" type="pres">
      <dgm:prSet presAssocID="{D4EA0008-FF74-4261-8CB4-812A3F0E12D2}" presName="spacer" presStyleCnt="0"/>
      <dgm:spPr/>
    </dgm:pt>
    <dgm:pt modelId="{C4F0AA02-E7EE-463A-A609-CDBC38954ACD}" type="pres">
      <dgm:prSet presAssocID="{FAEE7F0D-6901-4E40-96A1-FCBC0EECAE41}" presName="parentText" presStyleLbl="node1" presStyleIdx="4" presStyleCnt="8">
        <dgm:presLayoutVars>
          <dgm:chMax val="0"/>
          <dgm:bulletEnabled val="1"/>
        </dgm:presLayoutVars>
      </dgm:prSet>
      <dgm:spPr/>
    </dgm:pt>
    <dgm:pt modelId="{EEB82769-2626-4595-92D3-6CE5BE6B20B4}" type="pres">
      <dgm:prSet presAssocID="{67785E6E-EAD7-4BD2-99B0-0616CA5AA742}" presName="spacer" presStyleCnt="0"/>
      <dgm:spPr/>
    </dgm:pt>
    <dgm:pt modelId="{7CE09734-007B-4AB4-845E-E0434D1BDE69}" type="pres">
      <dgm:prSet presAssocID="{947CD3DF-2370-46BE-BA0A-08A345039E6E}" presName="parentText" presStyleLbl="node1" presStyleIdx="5" presStyleCnt="8">
        <dgm:presLayoutVars>
          <dgm:chMax val="0"/>
          <dgm:bulletEnabled val="1"/>
        </dgm:presLayoutVars>
      </dgm:prSet>
      <dgm:spPr/>
    </dgm:pt>
    <dgm:pt modelId="{CB59604E-0634-4146-A716-6DDEA5B14ADE}" type="pres">
      <dgm:prSet presAssocID="{9EAAEA7B-FFCE-4179-8962-080F235C59BD}" presName="spacer" presStyleCnt="0"/>
      <dgm:spPr/>
    </dgm:pt>
    <dgm:pt modelId="{2DD693FA-0A3A-4AB5-A360-45A933AAD1D6}" type="pres">
      <dgm:prSet presAssocID="{69F8BDA0-98D1-4FEB-A582-AD331F475640}" presName="parentText" presStyleLbl="node1" presStyleIdx="6" presStyleCnt="8">
        <dgm:presLayoutVars>
          <dgm:chMax val="0"/>
          <dgm:bulletEnabled val="1"/>
        </dgm:presLayoutVars>
      </dgm:prSet>
      <dgm:spPr/>
    </dgm:pt>
    <dgm:pt modelId="{C422C0E9-906A-420A-AD32-9A36E8BFB550}" type="pres">
      <dgm:prSet presAssocID="{C793D953-C8D6-4A48-A5BE-6AAB06927144}" presName="spacer" presStyleCnt="0"/>
      <dgm:spPr/>
    </dgm:pt>
    <dgm:pt modelId="{30E3CF29-7ED9-4C35-8666-A6DD2E91CE8E}" type="pres">
      <dgm:prSet presAssocID="{72BF2B60-7653-4D11-8705-9E2FB5C653E7}" presName="parentText" presStyleLbl="node1" presStyleIdx="7" presStyleCnt="8">
        <dgm:presLayoutVars>
          <dgm:chMax val="0"/>
          <dgm:bulletEnabled val="1"/>
        </dgm:presLayoutVars>
      </dgm:prSet>
      <dgm:spPr/>
    </dgm:pt>
  </dgm:ptLst>
  <dgm:cxnLst>
    <dgm:cxn modelId="{1F695517-E4C5-4496-A70D-BE7E1B55D5B8}" srcId="{B6213977-64E8-4BF0-A9E2-BBBACDE67CC2}" destId="{D3FC8C93-63CD-4B0F-9716-C39995D556B3}" srcOrd="1" destOrd="0" parTransId="{4865CEA0-20D2-4F37-8D87-CA1BD3BC8F61}" sibTransId="{8C242FA6-1163-4101-83F0-58E8C009CE70}"/>
    <dgm:cxn modelId="{C1DDAE25-1134-47E1-97B7-118938EC19DF}" type="presOf" srcId="{D3FC8C93-63CD-4B0F-9716-C39995D556B3}" destId="{C7FB810F-525C-4A93-B586-81782FDE1FF7}" srcOrd="0" destOrd="0" presId="urn:microsoft.com/office/officeart/2005/8/layout/vList2"/>
    <dgm:cxn modelId="{BF8F822C-9FFA-40B9-8A8C-8BA3C9A089B4}" srcId="{B6213977-64E8-4BF0-A9E2-BBBACDE67CC2}" destId="{CD40D4C6-4D2D-462F-BA31-99FBDEF4E256}" srcOrd="0" destOrd="0" parTransId="{0C6C8693-D7F1-476C-B269-BA515670A97A}" sibTransId="{517F8182-6D7A-451B-9B3D-C52C687578DD}"/>
    <dgm:cxn modelId="{4753E32D-A167-4C26-82FD-39F93E6257EC}" type="presOf" srcId="{69F8BDA0-98D1-4FEB-A582-AD331F475640}" destId="{2DD693FA-0A3A-4AB5-A360-45A933AAD1D6}" srcOrd="0" destOrd="0" presId="urn:microsoft.com/office/officeart/2005/8/layout/vList2"/>
    <dgm:cxn modelId="{A958C73A-2CD2-4146-A769-9BCB16A9105B}" type="presOf" srcId="{AE4702DD-FF1A-42E1-A855-682C3A6DD3F2}" destId="{CFC12D31-4370-4553-9691-C42B32A1188F}" srcOrd="0" destOrd="0" presId="urn:microsoft.com/office/officeart/2005/8/layout/vList2"/>
    <dgm:cxn modelId="{BAC0CF3E-E731-4D9A-A99F-47F82A0934B8}" srcId="{B6213977-64E8-4BF0-A9E2-BBBACDE67CC2}" destId="{947CD3DF-2370-46BE-BA0A-08A345039E6E}" srcOrd="5" destOrd="0" parTransId="{868A4CC0-75D3-490F-8EF7-0ACA5DAB9CD6}" sibTransId="{9EAAEA7B-FFCE-4179-8962-080F235C59BD}"/>
    <dgm:cxn modelId="{D32C0F49-48C9-4DEB-97F1-385C5A7182DC}" srcId="{B6213977-64E8-4BF0-A9E2-BBBACDE67CC2}" destId="{EE87FA8F-A5C5-4C60-8DE3-F1640D05D41B}" srcOrd="3" destOrd="0" parTransId="{7CA221A7-8873-46FE-ACBA-8B0D529AC560}" sibTransId="{D4EA0008-FF74-4261-8CB4-812A3F0E12D2}"/>
    <dgm:cxn modelId="{FD696B55-078C-4440-8385-082F6164CCDD}" type="presOf" srcId="{EE87FA8F-A5C5-4C60-8DE3-F1640D05D41B}" destId="{7AA9AF0B-7E1C-47F5-8C44-30653EA88177}" srcOrd="0" destOrd="0" presId="urn:microsoft.com/office/officeart/2005/8/layout/vList2"/>
    <dgm:cxn modelId="{D1E29055-C98D-42F0-AC88-6A7D1EA97B8B}" type="presOf" srcId="{947CD3DF-2370-46BE-BA0A-08A345039E6E}" destId="{7CE09734-007B-4AB4-845E-E0434D1BDE69}" srcOrd="0" destOrd="0" presId="urn:microsoft.com/office/officeart/2005/8/layout/vList2"/>
    <dgm:cxn modelId="{9765408E-4965-497B-867B-812674DE06C8}" srcId="{B6213977-64E8-4BF0-A9E2-BBBACDE67CC2}" destId="{FAEE7F0D-6901-4E40-96A1-FCBC0EECAE41}" srcOrd="4" destOrd="0" parTransId="{84D3EED6-002A-475C-B709-3151297977CD}" sibTransId="{67785E6E-EAD7-4BD2-99B0-0616CA5AA742}"/>
    <dgm:cxn modelId="{56076C99-B908-44B9-8E5C-2DB1BB3B2689}" type="presOf" srcId="{72BF2B60-7653-4D11-8705-9E2FB5C653E7}" destId="{30E3CF29-7ED9-4C35-8666-A6DD2E91CE8E}" srcOrd="0" destOrd="0" presId="urn:microsoft.com/office/officeart/2005/8/layout/vList2"/>
    <dgm:cxn modelId="{F28323AE-147A-4369-94AB-085C7E0C69BF}" type="presOf" srcId="{CD40D4C6-4D2D-462F-BA31-99FBDEF4E256}" destId="{18A7E345-8C05-4982-A7AA-4465237056E3}" srcOrd="0" destOrd="0" presId="urn:microsoft.com/office/officeart/2005/8/layout/vList2"/>
    <dgm:cxn modelId="{1DCAFDBA-B209-44D8-95CE-5675ABCA048D}" srcId="{B6213977-64E8-4BF0-A9E2-BBBACDE67CC2}" destId="{69F8BDA0-98D1-4FEB-A582-AD331F475640}" srcOrd="6" destOrd="0" parTransId="{2FA938C1-E2DF-4F6C-86F2-070926A7D551}" sibTransId="{C793D953-C8D6-4A48-A5BE-6AAB06927144}"/>
    <dgm:cxn modelId="{5B8B3AC5-B9DA-4480-A02D-D93F43022399}" srcId="{B6213977-64E8-4BF0-A9E2-BBBACDE67CC2}" destId="{AE4702DD-FF1A-42E1-A855-682C3A6DD3F2}" srcOrd="2" destOrd="0" parTransId="{E32ED247-A554-4FAB-A16F-470E4D91A640}" sibTransId="{2D0E5730-E19C-46BA-8F32-A94FDA04E605}"/>
    <dgm:cxn modelId="{3FD69FCB-F59F-4D98-894B-B86352D44787}" type="presOf" srcId="{FAEE7F0D-6901-4E40-96A1-FCBC0EECAE41}" destId="{C4F0AA02-E7EE-463A-A609-CDBC38954ACD}" srcOrd="0" destOrd="0" presId="urn:microsoft.com/office/officeart/2005/8/layout/vList2"/>
    <dgm:cxn modelId="{D1CCEFEC-61E2-44CD-B5E9-18D13530EFF6}" srcId="{B6213977-64E8-4BF0-A9E2-BBBACDE67CC2}" destId="{72BF2B60-7653-4D11-8705-9E2FB5C653E7}" srcOrd="7" destOrd="0" parTransId="{1C04798E-8EAD-47D0-8D25-B7DCDCE59B3D}" sibTransId="{8E410843-7A43-4F85-B450-21B9210B24A5}"/>
    <dgm:cxn modelId="{763ED2F8-D3A5-49CF-9C87-255E323CDED8}" type="presOf" srcId="{B6213977-64E8-4BF0-A9E2-BBBACDE67CC2}" destId="{2C58573D-E403-428D-8DA5-C25C6C72EFA9}" srcOrd="0" destOrd="0" presId="urn:microsoft.com/office/officeart/2005/8/layout/vList2"/>
    <dgm:cxn modelId="{22983BBB-F0B6-488E-B6DD-EC2FA4DB44E6}" type="presParOf" srcId="{2C58573D-E403-428D-8DA5-C25C6C72EFA9}" destId="{18A7E345-8C05-4982-A7AA-4465237056E3}" srcOrd="0" destOrd="0" presId="urn:microsoft.com/office/officeart/2005/8/layout/vList2"/>
    <dgm:cxn modelId="{4B6344C5-AF6D-4E9C-97CD-E4EA75E55324}" type="presParOf" srcId="{2C58573D-E403-428D-8DA5-C25C6C72EFA9}" destId="{BD48213B-E957-4EF8-AC45-6ABAC9CEEB29}" srcOrd="1" destOrd="0" presId="urn:microsoft.com/office/officeart/2005/8/layout/vList2"/>
    <dgm:cxn modelId="{94C644BD-100F-4853-82B7-1B5AA6EABCBB}" type="presParOf" srcId="{2C58573D-E403-428D-8DA5-C25C6C72EFA9}" destId="{C7FB810F-525C-4A93-B586-81782FDE1FF7}" srcOrd="2" destOrd="0" presId="urn:microsoft.com/office/officeart/2005/8/layout/vList2"/>
    <dgm:cxn modelId="{8813071A-3020-4AEF-BEFB-7536863B204F}" type="presParOf" srcId="{2C58573D-E403-428D-8DA5-C25C6C72EFA9}" destId="{D319F87D-F34F-4B74-BFB3-9BA8351A56CB}" srcOrd="3" destOrd="0" presId="urn:microsoft.com/office/officeart/2005/8/layout/vList2"/>
    <dgm:cxn modelId="{FC7025D7-8F79-4CBE-852C-EC95A20AAFDF}" type="presParOf" srcId="{2C58573D-E403-428D-8DA5-C25C6C72EFA9}" destId="{CFC12D31-4370-4553-9691-C42B32A1188F}" srcOrd="4" destOrd="0" presId="urn:microsoft.com/office/officeart/2005/8/layout/vList2"/>
    <dgm:cxn modelId="{8C7A01F7-5F24-4CB2-AE65-D466CB4284A1}" type="presParOf" srcId="{2C58573D-E403-428D-8DA5-C25C6C72EFA9}" destId="{A08E704E-E5D7-4DE8-90C4-B30D5F273035}" srcOrd="5" destOrd="0" presId="urn:microsoft.com/office/officeart/2005/8/layout/vList2"/>
    <dgm:cxn modelId="{EE88CDF5-3ED2-4B8A-BAC4-A4F59A451E8E}" type="presParOf" srcId="{2C58573D-E403-428D-8DA5-C25C6C72EFA9}" destId="{7AA9AF0B-7E1C-47F5-8C44-30653EA88177}" srcOrd="6" destOrd="0" presId="urn:microsoft.com/office/officeart/2005/8/layout/vList2"/>
    <dgm:cxn modelId="{3F2DCE33-3080-4113-A648-C515E9B42700}" type="presParOf" srcId="{2C58573D-E403-428D-8DA5-C25C6C72EFA9}" destId="{445EAEDE-4A49-43E9-AAAB-8EA1C873492A}" srcOrd="7" destOrd="0" presId="urn:microsoft.com/office/officeart/2005/8/layout/vList2"/>
    <dgm:cxn modelId="{3FBBA0AE-8471-4B8B-A2B0-ECB543D4ED46}" type="presParOf" srcId="{2C58573D-E403-428D-8DA5-C25C6C72EFA9}" destId="{C4F0AA02-E7EE-463A-A609-CDBC38954ACD}" srcOrd="8" destOrd="0" presId="urn:microsoft.com/office/officeart/2005/8/layout/vList2"/>
    <dgm:cxn modelId="{593BC976-F440-4D29-98D9-D38B4A400D56}" type="presParOf" srcId="{2C58573D-E403-428D-8DA5-C25C6C72EFA9}" destId="{EEB82769-2626-4595-92D3-6CE5BE6B20B4}" srcOrd="9" destOrd="0" presId="urn:microsoft.com/office/officeart/2005/8/layout/vList2"/>
    <dgm:cxn modelId="{389EB35B-06E9-4DE2-B68A-56BB7E30047F}" type="presParOf" srcId="{2C58573D-E403-428D-8DA5-C25C6C72EFA9}" destId="{7CE09734-007B-4AB4-845E-E0434D1BDE69}" srcOrd="10" destOrd="0" presId="urn:microsoft.com/office/officeart/2005/8/layout/vList2"/>
    <dgm:cxn modelId="{0F273796-E066-4144-8D4A-62FB2DB870CF}" type="presParOf" srcId="{2C58573D-E403-428D-8DA5-C25C6C72EFA9}" destId="{CB59604E-0634-4146-A716-6DDEA5B14ADE}" srcOrd="11" destOrd="0" presId="urn:microsoft.com/office/officeart/2005/8/layout/vList2"/>
    <dgm:cxn modelId="{EF6FF5A3-E17A-41CB-A432-2FE6E4B2304B}" type="presParOf" srcId="{2C58573D-E403-428D-8DA5-C25C6C72EFA9}" destId="{2DD693FA-0A3A-4AB5-A360-45A933AAD1D6}" srcOrd="12" destOrd="0" presId="urn:microsoft.com/office/officeart/2005/8/layout/vList2"/>
    <dgm:cxn modelId="{C574DAB2-A7AA-4B04-9388-FD967E686C97}" type="presParOf" srcId="{2C58573D-E403-428D-8DA5-C25C6C72EFA9}" destId="{C422C0E9-906A-420A-AD32-9A36E8BFB550}" srcOrd="13" destOrd="0" presId="urn:microsoft.com/office/officeart/2005/8/layout/vList2"/>
    <dgm:cxn modelId="{8CF1055D-06BB-4B18-BCC8-A2A79425A096}" type="presParOf" srcId="{2C58573D-E403-428D-8DA5-C25C6C72EFA9}" destId="{30E3CF29-7ED9-4C35-8666-A6DD2E91CE8E}" srcOrd="1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565C3B-521E-40A4-A26E-1867E2E6792B}">
      <dsp:nvSpPr>
        <dsp:cNvPr id="0" name=""/>
        <dsp:cNvSpPr/>
      </dsp:nvSpPr>
      <dsp:spPr>
        <a:xfrm>
          <a:off x="0" y="67642"/>
          <a:ext cx="4613222" cy="417690"/>
        </a:xfrm>
        <a:prstGeom prst="round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GB" sz="1700" kern="1200" dirty="0"/>
            <a:t>Understand Data/Profile data</a:t>
          </a:r>
          <a:endParaRPr lang="en-US" sz="1700" kern="1200" dirty="0"/>
        </a:p>
      </dsp:txBody>
      <dsp:txXfrm>
        <a:off x="20390" y="88032"/>
        <a:ext cx="4572442" cy="376910"/>
      </dsp:txXfrm>
    </dsp:sp>
    <dsp:sp modelId="{1BE2534F-B35E-4702-8629-432CC185A6C9}">
      <dsp:nvSpPr>
        <dsp:cNvPr id="0" name=""/>
        <dsp:cNvSpPr/>
      </dsp:nvSpPr>
      <dsp:spPr>
        <a:xfrm>
          <a:off x="0" y="534292"/>
          <a:ext cx="4613222" cy="417690"/>
        </a:xfrm>
        <a:prstGeom prst="round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GB" sz="1700" kern="1200" dirty="0"/>
            <a:t>Remove Duplicate Records</a:t>
          </a:r>
          <a:endParaRPr lang="en-US" sz="1700" kern="1200" dirty="0"/>
        </a:p>
      </dsp:txBody>
      <dsp:txXfrm>
        <a:off x="20390" y="554682"/>
        <a:ext cx="4572442" cy="376910"/>
      </dsp:txXfrm>
    </dsp:sp>
    <dsp:sp modelId="{783A25F0-2E14-49F9-8458-8FF49C7D0E48}">
      <dsp:nvSpPr>
        <dsp:cNvPr id="0" name=""/>
        <dsp:cNvSpPr/>
      </dsp:nvSpPr>
      <dsp:spPr>
        <a:xfrm>
          <a:off x="0" y="1000942"/>
          <a:ext cx="4613222" cy="417690"/>
        </a:xfrm>
        <a:prstGeom prst="round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GB" sz="1700" kern="1200"/>
            <a:t>Handling Missing  Data</a:t>
          </a:r>
          <a:endParaRPr lang="en-US" sz="1700" kern="1200"/>
        </a:p>
      </dsp:txBody>
      <dsp:txXfrm>
        <a:off x="20390" y="1021332"/>
        <a:ext cx="4572442" cy="376910"/>
      </dsp:txXfrm>
    </dsp:sp>
    <dsp:sp modelId="{202AC288-F218-48E7-B3D5-28317B441413}">
      <dsp:nvSpPr>
        <dsp:cNvPr id="0" name=""/>
        <dsp:cNvSpPr/>
      </dsp:nvSpPr>
      <dsp:spPr>
        <a:xfrm>
          <a:off x="0" y="1467592"/>
          <a:ext cx="4613222" cy="417690"/>
        </a:xfrm>
        <a:prstGeom prst="round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GB" sz="1700" kern="1200"/>
            <a:t>Data Format</a:t>
          </a:r>
          <a:endParaRPr lang="en-US" sz="1700" kern="1200"/>
        </a:p>
      </dsp:txBody>
      <dsp:txXfrm>
        <a:off x="20390" y="1487982"/>
        <a:ext cx="4572442" cy="376910"/>
      </dsp:txXfrm>
    </dsp:sp>
    <dsp:sp modelId="{B26E85AC-3B3E-4026-AE8F-4B8336B4FF06}">
      <dsp:nvSpPr>
        <dsp:cNvPr id="0" name=""/>
        <dsp:cNvSpPr/>
      </dsp:nvSpPr>
      <dsp:spPr>
        <a:xfrm>
          <a:off x="0" y="1934242"/>
          <a:ext cx="4613222" cy="417690"/>
        </a:xfrm>
        <a:prstGeom prst="round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GB" sz="1700" kern="1200"/>
            <a:t>Correct Data Inconsistence</a:t>
          </a:r>
          <a:endParaRPr lang="en-US" sz="1700" kern="1200"/>
        </a:p>
      </dsp:txBody>
      <dsp:txXfrm>
        <a:off x="20390" y="1954632"/>
        <a:ext cx="4572442" cy="376910"/>
      </dsp:txXfrm>
    </dsp:sp>
    <dsp:sp modelId="{451971C3-DE69-48FF-8F94-4222D08C4D86}">
      <dsp:nvSpPr>
        <dsp:cNvPr id="0" name=""/>
        <dsp:cNvSpPr/>
      </dsp:nvSpPr>
      <dsp:spPr>
        <a:xfrm>
          <a:off x="0" y="2400892"/>
          <a:ext cx="4613222" cy="417690"/>
        </a:xfrm>
        <a:prstGeom prst="round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GB" sz="1700" kern="1200"/>
            <a:t>Handling Outliers</a:t>
          </a:r>
          <a:endParaRPr lang="en-US" sz="1700" kern="1200"/>
        </a:p>
      </dsp:txBody>
      <dsp:txXfrm>
        <a:off x="20390" y="2421282"/>
        <a:ext cx="4572442" cy="376910"/>
      </dsp:txXfrm>
    </dsp:sp>
    <dsp:sp modelId="{BD943125-C062-4B38-A424-9FD55828FF2A}">
      <dsp:nvSpPr>
        <dsp:cNvPr id="0" name=""/>
        <dsp:cNvSpPr/>
      </dsp:nvSpPr>
      <dsp:spPr>
        <a:xfrm>
          <a:off x="0" y="2867542"/>
          <a:ext cx="4613222" cy="417690"/>
        </a:xfrm>
        <a:prstGeom prst="round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GB" sz="1700" kern="1200"/>
            <a:t>Transforming Data</a:t>
          </a:r>
          <a:endParaRPr lang="en-US" sz="1700" kern="1200"/>
        </a:p>
      </dsp:txBody>
      <dsp:txXfrm>
        <a:off x="20390" y="2887932"/>
        <a:ext cx="4572442" cy="376910"/>
      </dsp:txXfrm>
    </dsp:sp>
    <dsp:sp modelId="{6D3AE2E5-1BB5-440B-A031-C8C84FE14DFF}">
      <dsp:nvSpPr>
        <dsp:cNvPr id="0" name=""/>
        <dsp:cNvSpPr/>
      </dsp:nvSpPr>
      <dsp:spPr>
        <a:xfrm>
          <a:off x="0" y="3334192"/>
          <a:ext cx="4613222" cy="417690"/>
        </a:xfrm>
        <a:prstGeom prst="round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GB" sz="1700" kern="1200"/>
            <a:t>Data Validation</a:t>
          </a:r>
          <a:endParaRPr lang="en-US" sz="1700" kern="1200"/>
        </a:p>
      </dsp:txBody>
      <dsp:txXfrm>
        <a:off x="20390" y="3354582"/>
        <a:ext cx="4572442" cy="37691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09E241-37F0-4BF4-8A0C-BD261C72F496}">
      <dsp:nvSpPr>
        <dsp:cNvPr id="0" name=""/>
        <dsp:cNvSpPr/>
      </dsp:nvSpPr>
      <dsp:spPr>
        <a:xfrm>
          <a:off x="2632564" y="1811655"/>
          <a:ext cx="556573" cy="91440"/>
        </a:xfrm>
        <a:custGeom>
          <a:avLst/>
          <a:gdLst/>
          <a:ahLst/>
          <a:cxnLst/>
          <a:rect l="0" t="0" r="0" b="0"/>
          <a:pathLst>
            <a:path>
              <a:moveTo>
                <a:pt x="0" y="45720"/>
              </a:moveTo>
              <a:lnTo>
                <a:pt x="295386" y="45720"/>
              </a:lnTo>
              <a:lnTo>
                <a:pt x="295386" y="79191"/>
              </a:lnTo>
              <a:lnTo>
                <a:pt x="556573" y="79191"/>
              </a:lnTo>
            </a:path>
          </a:pathLst>
        </a:custGeom>
        <a:noFill/>
        <a:ln w="19050" cap="flat" cmpd="sng" algn="ctr">
          <a:solidFill>
            <a:schemeClr val="dk1"/>
          </a:solidFill>
          <a:prstDash val="dash"/>
          <a:round/>
          <a:headEnd type="none" w="med" len="med"/>
          <a:tailEnd type="none" w="med" len="med"/>
        </a:ln>
        <a:effectLst/>
      </dsp:spPr>
      <dsp:style>
        <a:lnRef idx="0">
          <a:scrgbClr r="0" g="0" b="0"/>
        </a:lnRef>
        <a:fillRef idx="0">
          <a:scrgbClr r="0" g="0" b="0"/>
        </a:fillRef>
        <a:effectRef idx="0">
          <a:scrgbClr r="0" g="0" b="0"/>
        </a:effectRef>
        <a:fontRef idx="minor">
          <a:schemeClr val="tx1"/>
        </a:fontRef>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896148" y="1854441"/>
        <a:ext cx="29406" cy="5867"/>
      </dsp:txXfrm>
    </dsp:sp>
    <dsp:sp modelId="{2C9BFCA8-C958-4D74-A100-E410E6E34D59}">
      <dsp:nvSpPr>
        <dsp:cNvPr id="0" name=""/>
        <dsp:cNvSpPr/>
      </dsp:nvSpPr>
      <dsp:spPr>
        <a:xfrm>
          <a:off x="11731" y="91266"/>
          <a:ext cx="2622633" cy="3532217"/>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4878" tIns="131082" rIns="124878" bIns="131082" numCol="1" spcCol="1270" anchor="ctr" anchorCtr="0">
          <a:noAutofit/>
        </a:bodyPr>
        <a:lstStyle/>
        <a:p>
          <a:pPr marL="0" lvl="0" indent="0" algn="ctr" defTabSz="533400">
            <a:lnSpc>
              <a:spcPct val="100000"/>
            </a:lnSpc>
            <a:spcBef>
              <a:spcPct val="0"/>
            </a:spcBef>
            <a:spcAft>
              <a:spcPct val="35000"/>
            </a:spcAft>
            <a:buNone/>
          </a:pPr>
          <a:r>
            <a:rPr lang="en-GB" sz="1200" kern="1200"/>
            <a:t>Tableau </a:t>
          </a:r>
        </a:p>
        <a:p>
          <a:pPr marL="0" lvl="0" indent="0" algn="ctr" defTabSz="533400">
            <a:lnSpc>
              <a:spcPct val="100000"/>
            </a:lnSpc>
            <a:spcBef>
              <a:spcPct val="0"/>
            </a:spcBef>
            <a:spcAft>
              <a:spcPct val="35000"/>
            </a:spcAft>
            <a:buNone/>
          </a:pPr>
          <a:r>
            <a:rPr lang="en-GB" sz="1200" kern="1200"/>
            <a:t>Powerful tool for interactive Dashboard, visualizations and business intelligence</a:t>
          </a:r>
        </a:p>
        <a:p>
          <a:pPr marL="0" lvl="0" indent="0" algn="ctr" defTabSz="533400">
            <a:lnSpc>
              <a:spcPct val="100000"/>
            </a:lnSpc>
            <a:spcBef>
              <a:spcPct val="0"/>
            </a:spcBef>
            <a:spcAft>
              <a:spcPct val="35000"/>
            </a:spcAft>
            <a:buNone/>
          </a:pPr>
          <a:r>
            <a:rPr lang="en-GB" sz="1200" kern="1200"/>
            <a:t>Drag and Drop interface</a:t>
          </a:r>
        </a:p>
        <a:p>
          <a:pPr marL="0" lvl="0" indent="0" algn="ctr" defTabSz="533400">
            <a:lnSpc>
              <a:spcPct val="100000"/>
            </a:lnSpc>
            <a:spcBef>
              <a:spcPct val="0"/>
            </a:spcBef>
            <a:spcAft>
              <a:spcPct val="35000"/>
            </a:spcAft>
            <a:buNone/>
          </a:pPr>
          <a:r>
            <a:rPr lang="en-GB" sz="1200" kern="1200"/>
            <a:t>Great for   Large Dataset</a:t>
          </a:r>
        </a:p>
        <a:p>
          <a:pPr marL="0" lvl="0" indent="0" algn="ctr" defTabSz="533400">
            <a:lnSpc>
              <a:spcPct val="100000"/>
            </a:lnSpc>
            <a:spcBef>
              <a:spcPct val="0"/>
            </a:spcBef>
            <a:spcAft>
              <a:spcPct val="35000"/>
            </a:spcAft>
            <a:buNone/>
          </a:pPr>
          <a:r>
            <a:rPr lang="en-GB" sz="1200" kern="1200"/>
            <a:t>Story telling</a:t>
          </a:r>
        </a:p>
        <a:p>
          <a:pPr marL="0" lvl="0" indent="0" algn="ctr" defTabSz="533400">
            <a:lnSpc>
              <a:spcPct val="100000"/>
            </a:lnSpc>
            <a:spcBef>
              <a:spcPct val="0"/>
            </a:spcBef>
            <a:spcAft>
              <a:spcPct val="35000"/>
            </a:spcAft>
            <a:buNone/>
          </a:pPr>
          <a:endParaRPr lang="en-GB" sz="1200" b="1" kern="1200"/>
        </a:p>
        <a:p>
          <a:pPr marL="0" lvl="0" indent="0" algn="ctr" defTabSz="533400">
            <a:lnSpc>
              <a:spcPct val="100000"/>
            </a:lnSpc>
            <a:spcBef>
              <a:spcPct val="0"/>
            </a:spcBef>
            <a:spcAft>
              <a:spcPct val="35000"/>
            </a:spcAft>
            <a:buNone/>
          </a:pPr>
          <a:r>
            <a:rPr lang="en-GB" sz="1200" b="1" kern="1200"/>
            <a:t>Visualization </a:t>
          </a:r>
          <a:r>
            <a:rPr lang="en-GB" sz="1200" kern="1200"/>
            <a:t>:</a:t>
          </a:r>
        </a:p>
        <a:p>
          <a:pPr marL="0" lvl="0" indent="0" algn="ctr" defTabSz="533400">
            <a:lnSpc>
              <a:spcPct val="100000"/>
            </a:lnSpc>
            <a:spcBef>
              <a:spcPct val="0"/>
            </a:spcBef>
            <a:spcAft>
              <a:spcPct val="35000"/>
            </a:spcAft>
            <a:buNone/>
          </a:pPr>
          <a:r>
            <a:rPr lang="en-GB" sz="1200" kern="1200"/>
            <a:t>Line and Bar chat</a:t>
          </a:r>
        </a:p>
        <a:p>
          <a:pPr marL="0" lvl="0" indent="0" algn="ctr" defTabSz="533400">
            <a:lnSpc>
              <a:spcPct val="100000"/>
            </a:lnSpc>
            <a:spcBef>
              <a:spcPct val="0"/>
            </a:spcBef>
            <a:spcAft>
              <a:spcPct val="35000"/>
            </a:spcAft>
            <a:buNone/>
          </a:pPr>
          <a:r>
            <a:rPr lang="en-GB" sz="1200" kern="1200"/>
            <a:t>Histogram</a:t>
          </a:r>
        </a:p>
        <a:p>
          <a:pPr marL="0" lvl="0" indent="0" algn="ctr" defTabSz="533400">
            <a:lnSpc>
              <a:spcPct val="100000"/>
            </a:lnSpc>
            <a:spcBef>
              <a:spcPct val="0"/>
            </a:spcBef>
            <a:spcAft>
              <a:spcPct val="35000"/>
            </a:spcAft>
            <a:buNone/>
          </a:pPr>
          <a:r>
            <a:rPr lang="en-GB" sz="1200" kern="1200"/>
            <a:t>Heat and Tree Map.</a:t>
          </a:r>
          <a:endParaRPr lang="en-US" sz="1200" kern="1200" dirty="0"/>
        </a:p>
      </dsp:txBody>
      <dsp:txXfrm>
        <a:off x="11731" y="91266"/>
        <a:ext cx="2622633" cy="3532217"/>
      </dsp:txXfrm>
    </dsp:sp>
    <dsp:sp modelId="{F9A11C6F-B7E9-40A9-98A8-75A17FF6AB97}">
      <dsp:nvSpPr>
        <dsp:cNvPr id="0" name=""/>
        <dsp:cNvSpPr/>
      </dsp:nvSpPr>
      <dsp:spPr>
        <a:xfrm>
          <a:off x="5768235" y="1811655"/>
          <a:ext cx="554534" cy="91440"/>
        </a:xfrm>
        <a:custGeom>
          <a:avLst/>
          <a:gdLst/>
          <a:ahLst/>
          <a:cxnLst/>
          <a:rect l="0" t="0" r="0" b="0"/>
          <a:pathLst>
            <a:path>
              <a:moveTo>
                <a:pt x="0" y="79191"/>
              </a:moveTo>
              <a:lnTo>
                <a:pt x="294367" y="79191"/>
              </a:lnTo>
              <a:lnTo>
                <a:pt x="294367" y="45720"/>
              </a:lnTo>
              <a:lnTo>
                <a:pt x="554534" y="45720"/>
              </a:lnTo>
            </a:path>
          </a:pathLst>
        </a:custGeom>
        <a:noFill/>
        <a:ln w="19050" cap="flat" cmpd="sng" algn="ctr">
          <a:solidFill>
            <a:schemeClr val="dk1"/>
          </a:solidFill>
          <a:prstDash val="dash"/>
          <a:round/>
          <a:headEnd type="none" w="med" len="med"/>
          <a:tailEnd type="none" w="med" len="med"/>
        </a:ln>
        <a:effectLst/>
      </dsp:spPr>
      <dsp:style>
        <a:lnRef idx="0">
          <a:scrgbClr r="0" g="0" b="0"/>
        </a:lnRef>
        <a:fillRef idx="0">
          <a:scrgbClr r="0" g="0" b="0"/>
        </a:fillRef>
        <a:effectRef idx="0">
          <a:scrgbClr r="0" g="0" b="0"/>
        </a:effectRef>
        <a:fontRef idx="minor">
          <a:schemeClr val="tx1"/>
        </a:fontRef>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030851" y="1854441"/>
        <a:ext cx="29304" cy="5867"/>
      </dsp:txXfrm>
    </dsp:sp>
    <dsp:sp modelId="{5D1CD035-C5A8-426C-84F0-4B173C9CD5E0}">
      <dsp:nvSpPr>
        <dsp:cNvPr id="0" name=""/>
        <dsp:cNvSpPr/>
      </dsp:nvSpPr>
      <dsp:spPr>
        <a:xfrm>
          <a:off x="3221538" y="200298"/>
          <a:ext cx="2548497" cy="3381096"/>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4878" tIns="131082" rIns="124878" bIns="131082" numCol="1" spcCol="1270" anchor="ctr" anchorCtr="0">
          <a:noAutofit/>
        </a:bodyPr>
        <a:lstStyle/>
        <a:p>
          <a:pPr marL="0" lvl="0" indent="0" algn="ctr" defTabSz="533400">
            <a:lnSpc>
              <a:spcPct val="100000"/>
            </a:lnSpc>
            <a:spcBef>
              <a:spcPct val="0"/>
            </a:spcBef>
            <a:spcAft>
              <a:spcPct val="35000"/>
            </a:spcAft>
            <a:buNone/>
          </a:pPr>
          <a:r>
            <a:rPr lang="en-GB" sz="1200" kern="1200"/>
            <a:t>Power Bi </a:t>
          </a:r>
        </a:p>
        <a:p>
          <a:pPr marL="0" lvl="0" indent="0" algn="ctr" defTabSz="533400">
            <a:lnSpc>
              <a:spcPct val="100000"/>
            </a:lnSpc>
            <a:spcBef>
              <a:spcPct val="0"/>
            </a:spcBef>
            <a:spcAft>
              <a:spcPct val="35000"/>
            </a:spcAft>
            <a:buNone/>
          </a:pPr>
          <a:r>
            <a:rPr lang="en-GB" sz="1200" kern="1200"/>
            <a:t>Great for connecting to various data sources and generating automated reports.</a:t>
          </a:r>
        </a:p>
        <a:p>
          <a:pPr marL="0" lvl="0" indent="0" algn="ctr" defTabSz="533400">
            <a:lnSpc>
              <a:spcPct val="100000"/>
            </a:lnSpc>
            <a:spcBef>
              <a:spcPct val="0"/>
            </a:spcBef>
            <a:spcAft>
              <a:spcPct val="35000"/>
            </a:spcAft>
            <a:buNone/>
          </a:pPr>
          <a:r>
            <a:rPr lang="en-GB" sz="1200" kern="1200"/>
            <a:t>Data Transformation using Power Query</a:t>
          </a:r>
        </a:p>
        <a:p>
          <a:pPr marL="0" lvl="0" indent="0" algn="ctr" defTabSz="533400">
            <a:lnSpc>
              <a:spcPct val="100000"/>
            </a:lnSpc>
            <a:spcBef>
              <a:spcPct val="0"/>
            </a:spcBef>
            <a:spcAft>
              <a:spcPct val="35000"/>
            </a:spcAft>
            <a:buNone/>
          </a:pPr>
          <a:r>
            <a:rPr lang="en-GB" sz="1200" kern="1200"/>
            <a:t>Integration with Excel</a:t>
          </a:r>
        </a:p>
        <a:p>
          <a:pPr marL="0" lvl="0" indent="0" algn="ctr" defTabSz="533400">
            <a:lnSpc>
              <a:spcPct val="100000"/>
            </a:lnSpc>
            <a:spcBef>
              <a:spcPct val="0"/>
            </a:spcBef>
            <a:spcAft>
              <a:spcPct val="35000"/>
            </a:spcAft>
            <a:buNone/>
          </a:pPr>
          <a:endParaRPr lang="en-GB" sz="1200" b="1" kern="1200"/>
        </a:p>
        <a:p>
          <a:pPr marL="0" lvl="0" indent="0" algn="ctr" defTabSz="533400">
            <a:lnSpc>
              <a:spcPct val="100000"/>
            </a:lnSpc>
            <a:spcBef>
              <a:spcPct val="0"/>
            </a:spcBef>
            <a:spcAft>
              <a:spcPct val="35000"/>
            </a:spcAft>
            <a:buNone/>
          </a:pPr>
          <a:r>
            <a:rPr lang="en-GB" sz="1200" b="1" kern="1200"/>
            <a:t>Visualization</a:t>
          </a:r>
          <a:r>
            <a:rPr lang="en-GB" sz="1200" kern="1200"/>
            <a:t>:</a:t>
          </a:r>
        </a:p>
        <a:p>
          <a:pPr marL="0" lvl="0" indent="0" algn="ctr" defTabSz="533400">
            <a:lnSpc>
              <a:spcPct val="100000"/>
            </a:lnSpc>
            <a:spcBef>
              <a:spcPct val="0"/>
            </a:spcBef>
            <a:spcAft>
              <a:spcPct val="35000"/>
            </a:spcAft>
            <a:buNone/>
          </a:pPr>
          <a:r>
            <a:rPr lang="en-GB" sz="1200" kern="1200"/>
            <a:t>Interactive charts</a:t>
          </a:r>
        </a:p>
        <a:p>
          <a:pPr marL="0" lvl="0" indent="0" algn="ctr" defTabSz="533400">
            <a:lnSpc>
              <a:spcPct val="100000"/>
            </a:lnSpc>
            <a:spcBef>
              <a:spcPct val="0"/>
            </a:spcBef>
            <a:spcAft>
              <a:spcPct val="35000"/>
            </a:spcAft>
            <a:buNone/>
          </a:pPr>
          <a:r>
            <a:rPr lang="en-GB" sz="1200" kern="1200"/>
            <a:t>Tables </a:t>
          </a:r>
        </a:p>
        <a:p>
          <a:pPr marL="0" lvl="0" indent="0" algn="ctr" defTabSz="533400">
            <a:lnSpc>
              <a:spcPct val="100000"/>
            </a:lnSpc>
            <a:spcBef>
              <a:spcPct val="0"/>
            </a:spcBef>
            <a:spcAft>
              <a:spcPct val="35000"/>
            </a:spcAft>
            <a:buNone/>
          </a:pPr>
          <a:r>
            <a:rPr lang="en-GB" sz="1200" kern="1200"/>
            <a:t>KPI Indicators </a:t>
          </a:r>
          <a:endParaRPr lang="en-US" sz="1200" kern="1200" dirty="0"/>
        </a:p>
      </dsp:txBody>
      <dsp:txXfrm>
        <a:off x="3221538" y="200298"/>
        <a:ext cx="2548497" cy="3381096"/>
      </dsp:txXfrm>
    </dsp:sp>
    <dsp:sp modelId="{F1B5F13C-B46A-433F-9D41-898B9D351B80}">
      <dsp:nvSpPr>
        <dsp:cNvPr id="0" name=""/>
        <dsp:cNvSpPr/>
      </dsp:nvSpPr>
      <dsp:spPr>
        <a:xfrm>
          <a:off x="6355170" y="147934"/>
          <a:ext cx="2548497" cy="3418880"/>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4878" tIns="131082" rIns="124878" bIns="131082" numCol="1" spcCol="1270" anchor="ctr" anchorCtr="0">
          <a:noAutofit/>
        </a:bodyPr>
        <a:lstStyle/>
        <a:p>
          <a:pPr marL="0" lvl="0" indent="0" algn="ctr" defTabSz="533400">
            <a:lnSpc>
              <a:spcPct val="100000"/>
            </a:lnSpc>
            <a:spcBef>
              <a:spcPct val="0"/>
            </a:spcBef>
            <a:spcAft>
              <a:spcPct val="35000"/>
            </a:spcAft>
            <a:buNone/>
          </a:pPr>
          <a:endParaRPr lang="en-GB" sz="1200" kern="1200"/>
        </a:p>
        <a:p>
          <a:pPr marL="0" lvl="0" indent="0" algn="ctr" defTabSz="533400">
            <a:lnSpc>
              <a:spcPct val="100000"/>
            </a:lnSpc>
            <a:spcBef>
              <a:spcPct val="0"/>
            </a:spcBef>
            <a:spcAft>
              <a:spcPct val="35000"/>
            </a:spcAft>
            <a:buNone/>
          </a:pPr>
          <a:r>
            <a:rPr lang="en-GB" sz="1200" kern="1200"/>
            <a:t>Excel</a:t>
          </a:r>
        </a:p>
        <a:p>
          <a:pPr marL="0" lvl="0" indent="0" algn="ctr" defTabSz="533400">
            <a:lnSpc>
              <a:spcPct val="100000"/>
            </a:lnSpc>
            <a:spcBef>
              <a:spcPct val="0"/>
            </a:spcBef>
            <a:spcAft>
              <a:spcPct val="35000"/>
            </a:spcAft>
            <a:buNone/>
          </a:pPr>
          <a:r>
            <a:rPr lang="en-GB" sz="1200" kern="1200"/>
            <a:t>For simple visualizations and quick insights</a:t>
          </a:r>
        </a:p>
        <a:p>
          <a:pPr marL="0" lvl="0" indent="0" algn="ctr" defTabSz="533400">
            <a:lnSpc>
              <a:spcPct val="100000"/>
            </a:lnSpc>
            <a:spcBef>
              <a:spcPct val="0"/>
            </a:spcBef>
            <a:spcAft>
              <a:spcPct val="35000"/>
            </a:spcAft>
            <a:buNone/>
          </a:pPr>
          <a:r>
            <a:rPr lang="en-GB" sz="1200" kern="1200"/>
            <a:t>Great for smaller datasets building models and running basic analysis.</a:t>
          </a:r>
        </a:p>
        <a:p>
          <a:pPr marL="0" lvl="0" indent="0" algn="ctr" defTabSz="533400">
            <a:lnSpc>
              <a:spcPct val="100000"/>
            </a:lnSpc>
            <a:spcBef>
              <a:spcPct val="0"/>
            </a:spcBef>
            <a:spcAft>
              <a:spcPct val="35000"/>
            </a:spcAft>
            <a:buNone/>
          </a:pPr>
          <a:endParaRPr lang="en-GB" sz="1200" b="1" kern="1200"/>
        </a:p>
        <a:p>
          <a:pPr marL="0" lvl="0" indent="0" algn="ctr" defTabSz="533400">
            <a:lnSpc>
              <a:spcPct val="100000"/>
            </a:lnSpc>
            <a:spcBef>
              <a:spcPct val="0"/>
            </a:spcBef>
            <a:spcAft>
              <a:spcPct val="35000"/>
            </a:spcAft>
            <a:buNone/>
          </a:pPr>
          <a:r>
            <a:rPr lang="en-GB" sz="1200" b="1" kern="1200"/>
            <a:t>Visualization</a:t>
          </a:r>
          <a:r>
            <a:rPr lang="en-GB" sz="1200" kern="1200"/>
            <a:t>:</a:t>
          </a:r>
        </a:p>
        <a:p>
          <a:pPr marL="0" lvl="0" indent="0" algn="ctr" defTabSz="533400">
            <a:lnSpc>
              <a:spcPct val="100000"/>
            </a:lnSpc>
            <a:spcBef>
              <a:spcPct val="0"/>
            </a:spcBef>
            <a:spcAft>
              <a:spcPct val="35000"/>
            </a:spcAft>
            <a:buNone/>
          </a:pPr>
          <a:r>
            <a:rPr lang="en-GB" sz="1200" kern="1200"/>
            <a:t>Pivots Table and charts</a:t>
          </a:r>
        </a:p>
        <a:p>
          <a:pPr marL="0" lvl="0" indent="0" algn="ctr" defTabSz="533400">
            <a:lnSpc>
              <a:spcPct val="100000"/>
            </a:lnSpc>
            <a:spcBef>
              <a:spcPct val="0"/>
            </a:spcBef>
            <a:spcAft>
              <a:spcPct val="35000"/>
            </a:spcAft>
            <a:buNone/>
          </a:pPr>
          <a:r>
            <a:rPr lang="en-GB" sz="1200" kern="1200"/>
            <a:t>Histogram</a:t>
          </a:r>
        </a:p>
        <a:p>
          <a:pPr marL="0" lvl="0" indent="0" algn="ctr" defTabSz="533400">
            <a:lnSpc>
              <a:spcPct val="100000"/>
            </a:lnSpc>
            <a:spcBef>
              <a:spcPct val="0"/>
            </a:spcBef>
            <a:spcAft>
              <a:spcPct val="35000"/>
            </a:spcAft>
            <a:buNone/>
          </a:pPr>
          <a:r>
            <a:rPr lang="en-GB" sz="1200" kern="1200"/>
            <a:t>Box Plot</a:t>
          </a:r>
          <a:endParaRPr lang="en-US" sz="1200" kern="1200" dirty="0"/>
        </a:p>
      </dsp:txBody>
      <dsp:txXfrm>
        <a:off x="6355170" y="147934"/>
        <a:ext cx="2548497" cy="341888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900A84-0DFB-4FB8-BB61-A97BD9D89EEF}">
      <dsp:nvSpPr>
        <dsp:cNvPr id="0" name=""/>
        <dsp:cNvSpPr/>
      </dsp:nvSpPr>
      <dsp:spPr>
        <a:xfrm>
          <a:off x="769246" y="480023"/>
          <a:ext cx="1083346" cy="108334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F36D79C-3A17-43C2-BD83-6891D0437026}">
      <dsp:nvSpPr>
        <dsp:cNvPr id="0" name=""/>
        <dsp:cNvSpPr/>
      </dsp:nvSpPr>
      <dsp:spPr>
        <a:xfrm>
          <a:off x="107201" y="1945176"/>
          <a:ext cx="2407435" cy="108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GB" sz="1100" kern="1200" dirty="0"/>
            <a:t>Work closely with stakeholders from different departments, such as marketing, sales, operations, finance, and product teams, to gather requirements, define objectives, and ensure that data analysis aligns with the broader business strategy</a:t>
          </a:r>
          <a:endParaRPr lang="en-US" sz="1100" kern="1200" dirty="0"/>
        </a:p>
      </dsp:txBody>
      <dsp:txXfrm>
        <a:off x="107201" y="1945176"/>
        <a:ext cx="2407435" cy="1080000"/>
      </dsp:txXfrm>
    </dsp:sp>
    <dsp:sp modelId="{6E144DB5-02C7-4F08-A572-BFEEA6E2368A}">
      <dsp:nvSpPr>
        <dsp:cNvPr id="0" name=""/>
        <dsp:cNvSpPr/>
      </dsp:nvSpPr>
      <dsp:spPr>
        <a:xfrm>
          <a:off x="3597983" y="480023"/>
          <a:ext cx="1083346" cy="108334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C8C54ED-31F7-4EF6-9335-E6B3AC833565}">
      <dsp:nvSpPr>
        <dsp:cNvPr id="0" name=""/>
        <dsp:cNvSpPr/>
      </dsp:nvSpPr>
      <dsp:spPr>
        <a:xfrm>
          <a:off x="2935938" y="1945176"/>
          <a:ext cx="2407435" cy="108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GB" sz="1100" kern="1200" dirty="0"/>
            <a:t>I customize my reports and presentations based on the needs of the audience. For example, when reporting to senior executives, I focus on high-level insights, actionable recommendations, and key performance indicators (KPIs).</a:t>
          </a:r>
          <a:endParaRPr lang="en-US" sz="1100" kern="1200" dirty="0"/>
        </a:p>
      </dsp:txBody>
      <dsp:txXfrm>
        <a:off x="2935938" y="1945176"/>
        <a:ext cx="2407435" cy="1080000"/>
      </dsp:txXfrm>
    </dsp:sp>
    <dsp:sp modelId="{C41FE1DA-0338-4920-A358-BA6C97C37FBA}">
      <dsp:nvSpPr>
        <dsp:cNvPr id="0" name=""/>
        <dsp:cNvSpPr/>
      </dsp:nvSpPr>
      <dsp:spPr>
        <a:xfrm>
          <a:off x="6426720" y="480023"/>
          <a:ext cx="1083346" cy="108334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E1B3D9A-521F-4D03-8FAF-0DED078AC12D}">
      <dsp:nvSpPr>
        <dsp:cNvPr id="0" name=""/>
        <dsp:cNvSpPr/>
      </dsp:nvSpPr>
      <dsp:spPr>
        <a:xfrm>
          <a:off x="5764675" y="1945176"/>
          <a:ext cx="2407435" cy="108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GB" sz="1100" kern="1200" dirty="0"/>
            <a:t>I engage stakeholders early in the process by gathering their input on what metrics or outcomes are most important to them. This ensures that the analysis is focused on what matters to the business</a:t>
          </a:r>
          <a:endParaRPr lang="en-US" sz="1100" kern="1200" dirty="0"/>
        </a:p>
      </dsp:txBody>
      <dsp:txXfrm>
        <a:off x="5764675" y="1945176"/>
        <a:ext cx="2407435" cy="10800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DD58C1-74C1-4078-9665-872546DA8736}">
      <dsp:nvSpPr>
        <dsp:cNvPr id="0" name=""/>
        <dsp:cNvSpPr/>
      </dsp:nvSpPr>
      <dsp:spPr>
        <a:xfrm>
          <a:off x="0" y="2375"/>
          <a:ext cx="4629151" cy="107145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649B5D0-570E-4CEF-9811-240F2355BE09}">
      <dsp:nvSpPr>
        <dsp:cNvPr id="0" name=""/>
        <dsp:cNvSpPr/>
      </dsp:nvSpPr>
      <dsp:spPr>
        <a:xfrm>
          <a:off x="324114" y="244716"/>
          <a:ext cx="589874" cy="58929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23E534A-ECEA-42EE-B5F7-3957A4553DD7}">
      <dsp:nvSpPr>
        <dsp:cNvPr id="0" name=""/>
        <dsp:cNvSpPr/>
      </dsp:nvSpPr>
      <dsp:spPr>
        <a:xfrm>
          <a:off x="1238102" y="3639"/>
          <a:ext cx="3209435" cy="10724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506" tIns="113506" rIns="113506" bIns="113506" numCol="1" spcCol="1270" anchor="ctr" anchorCtr="0">
          <a:noAutofit/>
        </a:bodyPr>
        <a:lstStyle/>
        <a:p>
          <a:pPr marL="0" lvl="0" indent="0" algn="l" defTabSz="622300">
            <a:lnSpc>
              <a:spcPct val="100000"/>
            </a:lnSpc>
            <a:spcBef>
              <a:spcPct val="0"/>
            </a:spcBef>
            <a:spcAft>
              <a:spcPct val="35000"/>
            </a:spcAft>
            <a:buNone/>
          </a:pPr>
          <a:r>
            <a:rPr lang="en-US" sz="1400" kern="1200" dirty="0"/>
            <a:t>Data Analysis:  </a:t>
          </a:r>
        </a:p>
        <a:p>
          <a:pPr marL="0" lvl="0" indent="0" algn="l" defTabSz="622300">
            <a:lnSpc>
              <a:spcPct val="100000"/>
            </a:lnSpc>
            <a:spcBef>
              <a:spcPct val="0"/>
            </a:spcBef>
            <a:spcAft>
              <a:spcPct val="35000"/>
            </a:spcAft>
            <a:buNone/>
          </a:pPr>
          <a:r>
            <a:rPr lang="en-US" sz="1400" kern="1200" dirty="0"/>
            <a:t>Excel, SQL, Power BI, Tableau, Phyton </a:t>
          </a:r>
        </a:p>
      </dsp:txBody>
      <dsp:txXfrm>
        <a:off x="1238102" y="3639"/>
        <a:ext cx="3209435" cy="1072499"/>
      </dsp:txXfrm>
    </dsp:sp>
    <dsp:sp modelId="{E0AE957A-A4F0-4CB4-ADAD-F9CE1DAEF350}">
      <dsp:nvSpPr>
        <dsp:cNvPr id="0" name=""/>
        <dsp:cNvSpPr/>
      </dsp:nvSpPr>
      <dsp:spPr>
        <a:xfrm>
          <a:off x="0" y="1285406"/>
          <a:ext cx="4629151" cy="107145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F3FF022-033F-4D21-88B8-0DEFE326C5B6}">
      <dsp:nvSpPr>
        <dsp:cNvPr id="0" name=""/>
        <dsp:cNvSpPr/>
      </dsp:nvSpPr>
      <dsp:spPr>
        <a:xfrm>
          <a:off x="324114" y="1526483"/>
          <a:ext cx="589874" cy="58929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F568200-6A51-4393-9E1C-23EA7C1B44E3}">
      <dsp:nvSpPr>
        <dsp:cNvPr id="0" name=""/>
        <dsp:cNvSpPr/>
      </dsp:nvSpPr>
      <dsp:spPr>
        <a:xfrm>
          <a:off x="1238102" y="1285406"/>
          <a:ext cx="3209435" cy="10724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506" tIns="113506" rIns="113506" bIns="113506" numCol="1" spcCol="1270" anchor="ctr" anchorCtr="0">
          <a:noAutofit/>
        </a:bodyPr>
        <a:lstStyle/>
        <a:p>
          <a:pPr marL="0" lvl="0" indent="0" algn="l" defTabSz="622300">
            <a:lnSpc>
              <a:spcPct val="100000"/>
            </a:lnSpc>
            <a:spcBef>
              <a:spcPct val="0"/>
            </a:spcBef>
            <a:spcAft>
              <a:spcPct val="35000"/>
            </a:spcAft>
            <a:buNone/>
          </a:pPr>
          <a:r>
            <a:rPr lang="en-US" sz="1400" kern="1200" dirty="0"/>
            <a:t>BSc in Accounting (2018)</a:t>
          </a:r>
        </a:p>
        <a:p>
          <a:pPr marL="0" lvl="0" indent="0" algn="l" defTabSz="622300">
            <a:lnSpc>
              <a:spcPct val="100000"/>
            </a:lnSpc>
            <a:spcBef>
              <a:spcPct val="0"/>
            </a:spcBef>
            <a:spcAft>
              <a:spcPct val="35000"/>
            </a:spcAft>
            <a:buNone/>
          </a:pPr>
          <a:endParaRPr lang="en-US" sz="1400" kern="1200" dirty="0"/>
        </a:p>
        <a:p>
          <a:pPr marL="0" lvl="0" indent="0" algn="l" defTabSz="622300">
            <a:lnSpc>
              <a:spcPct val="100000"/>
            </a:lnSpc>
            <a:spcBef>
              <a:spcPct val="0"/>
            </a:spcBef>
            <a:spcAft>
              <a:spcPct val="35000"/>
            </a:spcAft>
            <a:buNone/>
          </a:pPr>
          <a:r>
            <a:rPr lang="en-US" sz="1400" kern="1200" dirty="0"/>
            <a:t>MSc in Public Health (2023)</a:t>
          </a:r>
        </a:p>
      </dsp:txBody>
      <dsp:txXfrm>
        <a:off x="1238102" y="1285406"/>
        <a:ext cx="3209435" cy="1072499"/>
      </dsp:txXfrm>
    </dsp:sp>
    <dsp:sp modelId="{5BCF1821-FB1F-4F74-AF36-2198469E5328}">
      <dsp:nvSpPr>
        <dsp:cNvPr id="0" name=""/>
        <dsp:cNvSpPr/>
      </dsp:nvSpPr>
      <dsp:spPr>
        <a:xfrm>
          <a:off x="0" y="2567174"/>
          <a:ext cx="4629151" cy="107145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55BE7FF-4247-43BA-B7BF-68AEEF8BBB18}">
      <dsp:nvSpPr>
        <dsp:cNvPr id="0" name=""/>
        <dsp:cNvSpPr/>
      </dsp:nvSpPr>
      <dsp:spPr>
        <a:xfrm>
          <a:off x="324431" y="2808250"/>
          <a:ext cx="589874" cy="58929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4E0F272-C4EB-4984-B969-8E9F56C526B2}">
      <dsp:nvSpPr>
        <dsp:cNvPr id="0" name=""/>
        <dsp:cNvSpPr/>
      </dsp:nvSpPr>
      <dsp:spPr>
        <a:xfrm>
          <a:off x="1238736" y="2567174"/>
          <a:ext cx="3209435" cy="10724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506" tIns="113506" rIns="113506" bIns="113506" numCol="1" spcCol="1270" anchor="ctr" anchorCtr="0">
          <a:noAutofit/>
        </a:bodyPr>
        <a:lstStyle/>
        <a:p>
          <a:pPr marL="0" lvl="0" indent="0" algn="l" defTabSz="622300">
            <a:lnSpc>
              <a:spcPct val="100000"/>
            </a:lnSpc>
            <a:spcBef>
              <a:spcPct val="0"/>
            </a:spcBef>
            <a:spcAft>
              <a:spcPct val="35000"/>
            </a:spcAft>
            <a:buNone/>
          </a:pPr>
          <a:r>
            <a:rPr lang="en-US" sz="1400" kern="1200"/>
            <a:t>DataCamp Certification: </a:t>
          </a:r>
        </a:p>
        <a:p>
          <a:pPr marL="0" lvl="0" indent="0" algn="l" defTabSz="622300">
            <a:lnSpc>
              <a:spcPct val="100000"/>
            </a:lnSpc>
            <a:spcBef>
              <a:spcPct val="0"/>
            </a:spcBef>
            <a:spcAft>
              <a:spcPct val="35000"/>
            </a:spcAft>
            <a:buNone/>
          </a:pPr>
          <a:r>
            <a:rPr lang="en-GB" sz="1400" kern="1200"/>
            <a:t>Data Analyst in Power Bi (2024) </a:t>
          </a:r>
        </a:p>
        <a:p>
          <a:pPr marL="0" lvl="0" indent="0" algn="l" defTabSz="622300">
            <a:lnSpc>
              <a:spcPct val="100000"/>
            </a:lnSpc>
            <a:spcBef>
              <a:spcPct val="0"/>
            </a:spcBef>
            <a:spcAft>
              <a:spcPct val="35000"/>
            </a:spcAft>
            <a:buNone/>
          </a:pPr>
          <a:r>
            <a:rPr lang="en-GB" sz="1400" kern="1200"/>
            <a:t>Introduction to SQL (2024)</a:t>
          </a:r>
        </a:p>
        <a:p>
          <a:pPr marL="0" lvl="0" indent="0" algn="l" defTabSz="622300">
            <a:lnSpc>
              <a:spcPct val="100000"/>
            </a:lnSpc>
            <a:spcBef>
              <a:spcPct val="0"/>
            </a:spcBef>
            <a:spcAft>
              <a:spcPct val="35000"/>
            </a:spcAft>
            <a:buNone/>
          </a:pPr>
          <a:r>
            <a:rPr lang="en-GB" sz="1400" kern="1200"/>
            <a:t>Introduction to Tableau (2024)</a:t>
          </a:r>
          <a:endParaRPr lang="en-US" sz="1400" kern="1200"/>
        </a:p>
      </dsp:txBody>
      <dsp:txXfrm>
        <a:off x="1238736" y="2567174"/>
        <a:ext cx="3209435" cy="107249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A7E345-8C05-4982-A7AA-4465237056E3}">
      <dsp:nvSpPr>
        <dsp:cNvPr id="0" name=""/>
        <dsp:cNvSpPr/>
      </dsp:nvSpPr>
      <dsp:spPr>
        <a:xfrm>
          <a:off x="0" y="105795"/>
          <a:ext cx="3581401" cy="31941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US" sz="1300" kern="1200" dirty="0"/>
            <a:t>Strong analytical skills​</a:t>
          </a:r>
        </a:p>
      </dsp:txBody>
      <dsp:txXfrm>
        <a:off x="15592" y="121387"/>
        <a:ext cx="3550217" cy="288226"/>
      </dsp:txXfrm>
    </dsp:sp>
    <dsp:sp modelId="{C7FB810F-525C-4A93-B586-81782FDE1FF7}">
      <dsp:nvSpPr>
        <dsp:cNvPr id="0" name=""/>
        <dsp:cNvSpPr/>
      </dsp:nvSpPr>
      <dsp:spPr>
        <a:xfrm>
          <a:off x="0" y="462645"/>
          <a:ext cx="3581401" cy="31941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US" sz="1300" kern="1200" dirty="0"/>
            <a:t>Attention to detail​</a:t>
          </a:r>
        </a:p>
      </dsp:txBody>
      <dsp:txXfrm>
        <a:off x="15592" y="478237"/>
        <a:ext cx="3550217" cy="288226"/>
      </dsp:txXfrm>
    </dsp:sp>
    <dsp:sp modelId="{CFC12D31-4370-4553-9691-C42B32A1188F}">
      <dsp:nvSpPr>
        <dsp:cNvPr id="0" name=""/>
        <dsp:cNvSpPr/>
      </dsp:nvSpPr>
      <dsp:spPr>
        <a:xfrm>
          <a:off x="0" y="819495"/>
          <a:ext cx="3581401" cy="31941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US" sz="1300" kern="1200"/>
            <a:t>Strong communication skills ​</a:t>
          </a:r>
        </a:p>
      </dsp:txBody>
      <dsp:txXfrm>
        <a:off x="15592" y="835087"/>
        <a:ext cx="3550217" cy="288226"/>
      </dsp:txXfrm>
    </dsp:sp>
    <dsp:sp modelId="{7AA9AF0B-7E1C-47F5-8C44-30653EA88177}">
      <dsp:nvSpPr>
        <dsp:cNvPr id="0" name=""/>
        <dsp:cNvSpPr/>
      </dsp:nvSpPr>
      <dsp:spPr>
        <a:xfrm>
          <a:off x="0" y="1176345"/>
          <a:ext cx="3581401" cy="31941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US" sz="1300" kern="1200"/>
            <a:t>Experience in data visualization​</a:t>
          </a:r>
        </a:p>
      </dsp:txBody>
      <dsp:txXfrm>
        <a:off x="15592" y="1191937"/>
        <a:ext cx="3550217" cy="288226"/>
      </dsp:txXfrm>
    </dsp:sp>
    <dsp:sp modelId="{C4F0AA02-E7EE-463A-A609-CDBC38954ACD}">
      <dsp:nvSpPr>
        <dsp:cNvPr id="0" name=""/>
        <dsp:cNvSpPr/>
      </dsp:nvSpPr>
      <dsp:spPr>
        <a:xfrm>
          <a:off x="0" y="1533195"/>
          <a:ext cx="3581401" cy="31941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US" sz="1300" kern="1200"/>
            <a:t>Problem-solving skills​</a:t>
          </a:r>
        </a:p>
      </dsp:txBody>
      <dsp:txXfrm>
        <a:off x="15592" y="1548787"/>
        <a:ext cx="3550217" cy="288226"/>
      </dsp:txXfrm>
    </dsp:sp>
    <dsp:sp modelId="{7CE09734-007B-4AB4-845E-E0434D1BDE69}">
      <dsp:nvSpPr>
        <dsp:cNvPr id="0" name=""/>
        <dsp:cNvSpPr/>
      </dsp:nvSpPr>
      <dsp:spPr>
        <a:xfrm>
          <a:off x="0" y="1890045"/>
          <a:ext cx="3581401" cy="31941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US" sz="1300" kern="1200"/>
            <a:t>Team player​</a:t>
          </a:r>
        </a:p>
      </dsp:txBody>
      <dsp:txXfrm>
        <a:off x="15592" y="1905637"/>
        <a:ext cx="3550217" cy="288226"/>
      </dsp:txXfrm>
    </dsp:sp>
    <dsp:sp modelId="{2DD693FA-0A3A-4AB5-A360-45A933AAD1D6}">
      <dsp:nvSpPr>
        <dsp:cNvPr id="0" name=""/>
        <dsp:cNvSpPr/>
      </dsp:nvSpPr>
      <dsp:spPr>
        <a:xfrm>
          <a:off x="0" y="2246895"/>
          <a:ext cx="3581401" cy="31941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US" sz="1300" kern="1200"/>
            <a:t>Continuous learning​</a:t>
          </a:r>
        </a:p>
      </dsp:txBody>
      <dsp:txXfrm>
        <a:off x="15592" y="2262487"/>
        <a:ext cx="3550217" cy="288226"/>
      </dsp:txXfrm>
    </dsp:sp>
    <dsp:sp modelId="{30E3CF29-7ED9-4C35-8666-A6DD2E91CE8E}">
      <dsp:nvSpPr>
        <dsp:cNvPr id="0" name=""/>
        <dsp:cNvSpPr/>
      </dsp:nvSpPr>
      <dsp:spPr>
        <a:xfrm>
          <a:off x="0" y="2603745"/>
          <a:ext cx="3581401" cy="31941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US" sz="1300" kern="1200"/>
            <a:t>Overall - unique set of skills and experience​</a:t>
          </a:r>
        </a:p>
      </dsp:txBody>
      <dsp:txXfrm>
        <a:off x="15592" y="2619337"/>
        <a:ext cx="3550217" cy="288226"/>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Roboto Light"/>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093954A-C201-EB40-9459-342C786798D2}" type="datetimeFigureOut">
              <a:rPr lang="en-US" smtClean="0">
                <a:latin typeface="Roboto Light"/>
              </a:rPr>
              <a:t>11/25/2024</a:t>
            </a:fld>
            <a:endParaRPr lang="en-US" dirty="0">
              <a:latin typeface="Roboto Light"/>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latin typeface="Roboto Light"/>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F52853C-6216-544B-82BE-E4DDDB9FF424}" type="slidenum">
              <a:rPr lang="en-US" smtClean="0">
                <a:latin typeface="Roboto Light"/>
              </a:rPr>
              <a:t>‹#›</a:t>
            </a:fld>
            <a:endParaRPr lang="en-US" dirty="0">
              <a:latin typeface="Roboto Light"/>
            </a:endParaRPr>
          </a:p>
        </p:txBody>
      </p:sp>
    </p:spTree>
    <p:extLst>
      <p:ext uri="{BB962C8B-B14F-4D97-AF65-F5344CB8AC3E}">
        <p14:creationId xmlns:p14="http://schemas.microsoft.com/office/powerpoint/2010/main" val="178966205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Roboto Light"/>
              </a:defRPr>
            </a:lvl1pPr>
          </a:lstStyle>
          <a:p>
            <a:endParaRPr lang="en-JM"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Roboto Light"/>
              </a:defRPr>
            </a:lvl1pPr>
          </a:lstStyle>
          <a:p>
            <a:fld id="{7D7D0FC4-79A4-4CD6-9D21-6D2AFDDF42EC}" type="datetimeFigureOut">
              <a:rPr lang="en-JM" smtClean="0"/>
              <a:pPr/>
              <a:t>25/11/2024</a:t>
            </a:fld>
            <a:endParaRPr lang="en-JM"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JM"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JM" dirty="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Roboto Light"/>
              </a:defRPr>
            </a:lvl1pPr>
          </a:lstStyle>
          <a:p>
            <a:endParaRPr lang="en-JM"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Roboto Light"/>
              </a:defRPr>
            </a:lvl1pPr>
          </a:lstStyle>
          <a:p>
            <a:fld id="{FEA829E4-7B8F-48ED-BCF8-1C0A3C644052}" type="slidenum">
              <a:rPr lang="en-JM" smtClean="0"/>
              <a:pPr/>
              <a:t>‹#›</a:t>
            </a:fld>
            <a:endParaRPr lang="en-JM" dirty="0"/>
          </a:p>
        </p:txBody>
      </p:sp>
    </p:spTree>
    <p:extLst>
      <p:ext uri="{BB962C8B-B14F-4D97-AF65-F5344CB8AC3E}">
        <p14:creationId xmlns:p14="http://schemas.microsoft.com/office/powerpoint/2010/main" val="487037923"/>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Roboto Light"/>
        <a:ea typeface="+mn-ea"/>
        <a:cs typeface="+mn-cs"/>
      </a:defRPr>
    </a:lvl1pPr>
    <a:lvl2pPr marL="457200" algn="l" defTabSz="914400" rtl="0" eaLnBrk="1" latinLnBrk="0" hangingPunct="1">
      <a:defRPr sz="1200" kern="1200">
        <a:solidFill>
          <a:schemeClr val="tx1"/>
        </a:solidFill>
        <a:latin typeface="Roboto Light"/>
        <a:ea typeface="+mn-ea"/>
        <a:cs typeface="+mn-cs"/>
      </a:defRPr>
    </a:lvl2pPr>
    <a:lvl3pPr marL="914400" algn="l" defTabSz="914400" rtl="0" eaLnBrk="1" latinLnBrk="0" hangingPunct="1">
      <a:defRPr sz="1200" kern="1200">
        <a:solidFill>
          <a:schemeClr val="tx1"/>
        </a:solidFill>
        <a:latin typeface="Roboto Light"/>
        <a:ea typeface="+mn-ea"/>
        <a:cs typeface="+mn-cs"/>
      </a:defRPr>
    </a:lvl3pPr>
    <a:lvl4pPr marL="1371600" algn="l" defTabSz="914400" rtl="0" eaLnBrk="1" latinLnBrk="0" hangingPunct="1">
      <a:defRPr sz="1200" kern="1200">
        <a:solidFill>
          <a:schemeClr val="tx1"/>
        </a:solidFill>
        <a:latin typeface="Roboto Light"/>
        <a:ea typeface="+mn-ea"/>
        <a:cs typeface="+mn-cs"/>
      </a:defRPr>
    </a:lvl4pPr>
    <a:lvl5pPr marL="1828800" algn="l" defTabSz="914400" rtl="0" eaLnBrk="1" latinLnBrk="0" hangingPunct="1">
      <a:defRPr sz="1200" kern="1200">
        <a:solidFill>
          <a:schemeClr val="tx1"/>
        </a:solidFill>
        <a:latin typeface="Roboto Ligh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GB"/>
              <a:t>Click to edit Master title style</a:t>
            </a:r>
            <a:endParaRPr lang="en-US" dirty="0"/>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B616DCF3-AB13-456F-A2AC-12434E201FC1}" type="datetimeFigureOut">
              <a:rPr lang="en-GB" smtClean="0"/>
              <a:t>25/11/2024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DBED302-AE06-4362-B3F1-085437931FE3}" type="slidenum">
              <a:rPr lang="en-GB" smtClean="0"/>
              <a:t>‹#›</a:t>
            </a:fld>
            <a:endParaRPr lang="en-GB"/>
          </a:p>
        </p:txBody>
      </p:sp>
    </p:spTree>
    <p:extLst>
      <p:ext uri="{BB962C8B-B14F-4D97-AF65-F5344CB8AC3E}">
        <p14:creationId xmlns:p14="http://schemas.microsoft.com/office/powerpoint/2010/main" val="4028509190"/>
      </p:ext>
    </p:extLst>
  </p:cSld>
  <p:clrMapOvr>
    <a:masterClrMapping/>
  </p:clrMapOvr>
  <p:hf hd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6DCF3-AB13-456F-A2AC-12434E201FC1}" type="datetimeFigureOut">
              <a:rPr lang="en-GB" smtClean="0"/>
              <a:t>25/11/2024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DBED302-AE06-4362-B3F1-085437931FE3}" type="slidenum">
              <a:rPr lang="en-GB" smtClean="0"/>
              <a:t>‹#›</a:t>
            </a:fld>
            <a:endParaRPr lang="en-GB"/>
          </a:p>
        </p:txBody>
      </p:sp>
    </p:spTree>
    <p:extLst>
      <p:ext uri="{BB962C8B-B14F-4D97-AF65-F5344CB8AC3E}">
        <p14:creationId xmlns:p14="http://schemas.microsoft.com/office/powerpoint/2010/main" val="3089182899"/>
      </p:ext>
    </p:extLst>
  </p:cSld>
  <p:clrMapOvr>
    <a:masterClrMapping/>
  </p:clrMapOvr>
  <p:hf hd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6" y="273846"/>
            <a:ext cx="1971675" cy="4358879"/>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628651" y="273846"/>
            <a:ext cx="5800725" cy="4358879"/>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6DCF3-AB13-456F-A2AC-12434E201FC1}" type="datetimeFigureOut">
              <a:rPr lang="en-GB" smtClean="0"/>
              <a:t>25/11/2024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DBED302-AE06-4362-B3F1-085437931FE3}" type="slidenum">
              <a:rPr lang="en-GB" smtClean="0"/>
              <a:t>‹#›</a:t>
            </a:fld>
            <a:endParaRPr lang="en-GB"/>
          </a:p>
        </p:txBody>
      </p:sp>
    </p:spTree>
    <p:extLst>
      <p:ext uri="{BB962C8B-B14F-4D97-AF65-F5344CB8AC3E}">
        <p14:creationId xmlns:p14="http://schemas.microsoft.com/office/powerpoint/2010/main" val="3260667506"/>
      </p:ext>
    </p:extLst>
  </p:cSld>
  <p:clrMapOvr>
    <a:masterClrMapping/>
  </p:clrMapOvr>
  <p:hf hdr="0" dt="0"/>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7" name="Picture Placeholder 7"/>
          <p:cNvSpPr>
            <a:spLocks noGrp="1"/>
          </p:cNvSpPr>
          <p:nvPr>
            <p:ph type="pic" sz="quarter" idx="13"/>
          </p:nvPr>
        </p:nvSpPr>
        <p:spPr>
          <a:xfrm>
            <a:off x="0" y="0"/>
            <a:ext cx="9144000" cy="5143500"/>
          </a:xfrm>
        </p:spPr>
        <p:txBody>
          <a:bodyPr/>
          <a:lstStyle/>
          <a:p>
            <a:endParaRPr lang="en-JM" dirty="0"/>
          </a:p>
        </p:txBody>
      </p:sp>
      <p:sp>
        <p:nvSpPr>
          <p:cNvPr id="2" name="Title 1"/>
          <p:cNvSpPr>
            <a:spLocks noGrp="1"/>
          </p:cNvSpPr>
          <p:nvPr>
            <p:ph type="ctrTitle"/>
          </p:nvPr>
        </p:nvSpPr>
        <p:spPr>
          <a:xfrm>
            <a:off x="685800" y="1123953"/>
            <a:ext cx="7772400" cy="1102519"/>
          </a:xfrm>
        </p:spPr>
        <p:txBody>
          <a:bodyPr/>
          <a:lstStyle>
            <a:lvl1pPr algn="ctr">
              <a:defRPr>
                <a:solidFill>
                  <a:schemeClr val="bg1">
                    <a:lumMod val="10000"/>
                  </a:schemeClr>
                </a:solidFill>
              </a:defRPr>
            </a:lvl1pPr>
          </a:lstStyle>
          <a:p>
            <a:r>
              <a:rPr lang="en-US" dirty="0"/>
              <a:t>Click to edit Master title style</a:t>
            </a:r>
            <a:endParaRPr lang="en-JM" dirty="0"/>
          </a:p>
        </p:txBody>
      </p:sp>
      <p:sp>
        <p:nvSpPr>
          <p:cNvPr id="3" name="Subtitle 2"/>
          <p:cNvSpPr>
            <a:spLocks noGrp="1"/>
          </p:cNvSpPr>
          <p:nvPr>
            <p:ph type="subTitle" idx="1"/>
          </p:nvPr>
        </p:nvSpPr>
        <p:spPr>
          <a:xfrm>
            <a:off x="1371600" y="2440785"/>
            <a:ext cx="6400800" cy="664369"/>
          </a:xfrm>
        </p:spPr>
        <p:txBody>
          <a:bodyPr/>
          <a:lstStyle>
            <a:lvl1pPr marL="0" indent="0" algn="ctr">
              <a:buNone/>
              <a:defRPr>
                <a:solidFill>
                  <a:srgbClr val="17375E"/>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endParaRPr lang="en-JM" dirty="0"/>
          </a:p>
        </p:txBody>
      </p:sp>
    </p:spTree>
    <p:extLst>
      <p:ext uri="{BB962C8B-B14F-4D97-AF65-F5344CB8AC3E}">
        <p14:creationId xmlns:p14="http://schemas.microsoft.com/office/powerpoint/2010/main" val="2911532079"/>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9_Title and Content">
    <p:spTree>
      <p:nvGrpSpPr>
        <p:cNvPr id="1" name=""/>
        <p:cNvGrpSpPr/>
        <p:nvPr/>
      </p:nvGrpSpPr>
      <p:grpSpPr>
        <a:xfrm>
          <a:off x="0" y="0"/>
          <a:ext cx="0" cy="0"/>
          <a:chOff x="0" y="0"/>
          <a:chExt cx="0" cy="0"/>
        </a:xfrm>
      </p:grpSpPr>
      <p:sp>
        <p:nvSpPr>
          <p:cNvPr id="8" name="Picture Placeholder 7"/>
          <p:cNvSpPr>
            <a:spLocks noGrp="1"/>
          </p:cNvSpPr>
          <p:nvPr>
            <p:ph type="pic" sz="quarter" idx="13"/>
          </p:nvPr>
        </p:nvSpPr>
        <p:spPr>
          <a:xfrm>
            <a:off x="0" y="0"/>
            <a:ext cx="6019800" cy="5143500"/>
          </a:xfrm>
        </p:spPr>
        <p:txBody>
          <a:bodyPr/>
          <a:lstStyle/>
          <a:p>
            <a:endParaRPr lang="en-JM"/>
          </a:p>
        </p:txBody>
      </p:sp>
      <p:sp>
        <p:nvSpPr>
          <p:cNvPr id="4" name="Title Placeholder 1"/>
          <p:cNvSpPr>
            <a:spLocks noGrp="1"/>
          </p:cNvSpPr>
          <p:nvPr>
            <p:ph type="title"/>
          </p:nvPr>
        </p:nvSpPr>
        <p:spPr>
          <a:xfrm>
            <a:off x="6324600" y="647700"/>
            <a:ext cx="1676400" cy="857250"/>
          </a:xfrm>
          <a:prstGeom prst="rect">
            <a:avLst/>
          </a:prstGeom>
        </p:spPr>
        <p:txBody>
          <a:bodyPr vert="horz" lIns="91440" tIns="45720" rIns="91440" bIns="45720" rtlCol="0" anchor="ctr">
            <a:normAutofit/>
          </a:bodyPr>
          <a:lstStyle/>
          <a:p>
            <a:r>
              <a:rPr lang="en-US" dirty="0"/>
              <a:t>Click to edit Master title style</a:t>
            </a:r>
            <a:endParaRPr lang="en-JM" dirty="0"/>
          </a:p>
        </p:txBody>
      </p:sp>
    </p:spTree>
    <p:extLst>
      <p:ext uri="{BB962C8B-B14F-4D97-AF65-F5344CB8AC3E}">
        <p14:creationId xmlns:p14="http://schemas.microsoft.com/office/powerpoint/2010/main" val="717722688"/>
      </p:ext>
    </p:extLst>
  </p:cSld>
  <p:clrMapOvr>
    <a:masterClrMapping/>
  </p:clrMapOvr>
  <p:transition spd="slow">
    <p:push dir="u"/>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44_Title and Content">
    <p:spTree>
      <p:nvGrpSpPr>
        <p:cNvPr id="1" name=""/>
        <p:cNvGrpSpPr/>
        <p:nvPr/>
      </p:nvGrpSpPr>
      <p:grpSpPr>
        <a:xfrm>
          <a:off x="0" y="0"/>
          <a:ext cx="0" cy="0"/>
          <a:chOff x="0" y="0"/>
          <a:chExt cx="0" cy="0"/>
        </a:xfrm>
      </p:grpSpPr>
      <p:pic>
        <p:nvPicPr>
          <p:cNvPr id="8" name="Picture 7" descr="iMac-Cinema-Monitor-Style-Mock-up.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495800" y="1352552"/>
            <a:ext cx="4267200" cy="3318663"/>
          </a:xfrm>
          <a:prstGeom prst="rect">
            <a:avLst/>
          </a:prstGeom>
        </p:spPr>
      </p:pic>
      <p:sp>
        <p:nvSpPr>
          <p:cNvPr id="9" name="Picture Placeholder 21"/>
          <p:cNvSpPr>
            <a:spLocks noGrp="1"/>
          </p:cNvSpPr>
          <p:nvPr>
            <p:ph type="pic" sz="quarter" idx="16"/>
          </p:nvPr>
        </p:nvSpPr>
        <p:spPr>
          <a:xfrm>
            <a:off x="4850525" y="1645478"/>
            <a:ext cx="3531476" cy="2207173"/>
          </a:xfrm>
        </p:spPr>
        <p:txBody>
          <a:bodyPr>
            <a:normAutofit/>
          </a:bodyPr>
          <a:lstStyle>
            <a:lvl1pPr marL="0" indent="0" algn="ctr">
              <a:buFontTx/>
              <a:buNone/>
              <a:defRPr sz="1200">
                <a:solidFill>
                  <a:schemeClr val="bg1">
                    <a:lumMod val="95000"/>
                  </a:schemeClr>
                </a:solidFill>
              </a:defRPr>
            </a:lvl1pPr>
          </a:lstStyle>
          <a:p>
            <a:endParaRPr lang="en-JM"/>
          </a:p>
        </p:txBody>
      </p:sp>
      <p:sp>
        <p:nvSpPr>
          <p:cNvPr id="10" name="Text Placeholder 17"/>
          <p:cNvSpPr>
            <a:spLocks noGrp="1"/>
          </p:cNvSpPr>
          <p:nvPr>
            <p:ph type="body" sz="quarter" idx="24"/>
          </p:nvPr>
        </p:nvSpPr>
        <p:spPr>
          <a:xfrm>
            <a:off x="533400" y="419100"/>
            <a:ext cx="5029200" cy="323850"/>
          </a:xfrm>
        </p:spPr>
        <p:txBody>
          <a:bodyPr>
            <a:noAutofit/>
          </a:bodyPr>
          <a:lstStyle>
            <a:lvl1pPr marL="0" indent="0" algn="l">
              <a:buFontTx/>
              <a:buNone/>
              <a:defRPr sz="1300" b="0" kern="0" spc="0">
                <a:solidFill>
                  <a:schemeClr val="tx1"/>
                </a:solidFill>
                <a:latin typeface="Roboto Light"/>
                <a:ea typeface="Roboto Light"/>
                <a:cs typeface="Roboto Light"/>
              </a:defRPr>
            </a:lvl1pPr>
            <a:lvl2pPr marL="457200" indent="0">
              <a:buFontTx/>
              <a:buNone/>
              <a:defRPr sz="1050">
                <a:latin typeface="Mission Gothic Regular" pitchFamily="50" charset="0"/>
              </a:defRPr>
            </a:lvl2pPr>
            <a:lvl3pPr marL="914400" indent="0">
              <a:buFontTx/>
              <a:buNone/>
              <a:defRPr sz="1050">
                <a:latin typeface="Mission Gothic Regular" pitchFamily="50" charset="0"/>
              </a:defRPr>
            </a:lvl3pPr>
            <a:lvl4pPr marL="1371600" indent="0">
              <a:buFontTx/>
              <a:buNone/>
              <a:defRPr sz="1050">
                <a:latin typeface="Mission Gothic Regular" pitchFamily="50" charset="0"/>
              </a:defRPr>
            </a:lvl4pPr>
            <a:lvl5pPr marL="1828800" indent="0">
              <a:buFontTx/>
              <a:buNone/>
              <a:defRPr sz="1050">
                <a:latin typeface="Mission Gothic Regular" pitchFamily="50" charset="0"/>
              </a:defRPr>
            </a:lvl5pPr>
          </a:lstStyle>
          <a:p>
            <a:pPr lvl="0"/>
            <a:endParaRPr lang="en-JM" dirty="0"/>
          </a:p>
        </p:txBody>
      </p:sp>
      <p:sp>
        <p:nvSpPr>
          <p:cNvPr id="11" name="Title Placeholder 1"/>
          <p:cNvSpPr>
            <a:spLocks noGrp="1"/>
          </p:cNvSpPr>
          <p:nvPr>
            <p:ph type="title"/>
          </p:nvPr>
        </p:nvSpPr>
        <p:spPr>
          <a:xfrm>
            <a:off x="533400" y="438150"/>
            <a:ext cx="7620000" cy="857250"/>
          </a:xfrm>
          <a:prstGeom prst="rect">
            <a:avLst/>
          </a:prstGeom>
        </p:spPr>
        <p:txBody>
          <a:bodyPr vert="horz" lIns="91440" tIns="45720" rIns="91440" bIns="45720" rtlCol="0" anchor="ctr">
            <a:normAutofit/>
          </a:bodyPr>
          <a:lstStyle/>
          <a:p>
            <a:r>
              <a:rPr lang="en-US" dirty="0"/>
              <a:t>Click to edit Master title style</a:t>
            </a:r>
            <a:endParaRPr lang="en-JM" dirty="0"/>
          </a:p>
        </p:txBody>
      </p:sp>
    </p:spTree>
    <p:extLst>
      <p:ext uri="{BB962C8B-B14F-4D97-AF65-F5344CB8AC3E}">
        <p14:creationId xmlns:p14="http://schemas.microsoft.com/office/powerpoint/2010/main" val="856549771"/>
      </p:ext>
    </p:extLst>
  </p:cSld>
  <p:clrMapOvr>
    <a:masterClrMapping/>
  </p:clrMapOvr>
  <p:transition spd="slow">
    <p:push dir="u"/>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5" name="Picture Placeholder 10"/>
          <p:cNvSpPr>
            <a:spLocks noGrp="1"/>
          </p:cNvSpPr>
          <p:nvPr>
            <p:ph type="pic" sz="quarter" idx="26"/>
          </p:nvPr>
        </p:nvSpPr>
        <p:spPr>
          <a:xfrm>
            <a:off x="4572000" y="1809750"/>
            <a:ext cx="2133600" cy="3352800"/>
          </a:xfrm>
        </p:spPr>
        <p:txBody>
          <a:bodyPr>
            <a:normAutofit/>
          </a:bodyPr>
          <a:lstStyle>
            <a:lvl1pPr>
              <a:defRPr sz="1200"/>
            </a:lvl1pPr>
          </a:lstStyle>
          <a:p>
            <a:endParaRPr lang="en-US" dirty="0"/>
          </a:p>
        </p:txBody>
      </p:sp>
      <p:sp>
        <p:nvSpPr>
          <p:cNvPr id="6" name="Picture Placeholder 10"/>
          <p:cNvSpPr>
            <a:spLocks noGrp="1"/>
          </p:cNvSpPr>
          <p:nvPr>
            <p:ph type="pic" sz="quarter" idx="27"/>
          </p:nvPr>
        </p:nvSpPr>
        <p:spPr>
          <a:xfrm>
            <a:off x="0" y="1809750"/>
            <a:ext cx="2133600" cy="3352800"/>
          </a:xfrm>
        </p:spPr>
        <p:txBody>
          <a:bodyPr>
            <a:normAutofit/>
          </a:bodyPr>
          <a:lstStyle>
            <a:lvl1pPr>
              <a:defRPr sz="1200"/>
            </a:lvl1pPr>
          </a:lstStyle>
          <a:p>
            <a:endParaRPr lang="en-US" dirty="0"/>
          </a:p>
        </p:txBody>
      </p:sp>
      <p:sp>
        <p:nvSpPr>
          <p:cNvPr id="9" name="Text Placeholder 17"/>
          <p:cNvSpPr>
            <a:spLocks noGrp="1"/>
          </p:cNvSpPr>
          <p:nvPr>
            <p:ph type="body" sz="quarter" idx="24"/>
          </p:nvPr>
        </p:nvSpPr>
        <p:spPr>
          <a:xfrm>
            <a:off x="533400" y="419100"/>
            <a:ext cx="5029200" cy="323850"/>
          </a:xfrm>
        </p:spPr>
        <p:txBody>
          <a:bodyPr>
            <a:noAutofit/>
          </a:bodyPr>
          <a:lstStyle>
            <a:lvl1pPr marL="0" indent="0" algn="l">
              <a:buFontTx/>
              <a:buNone/>
              <a:defRPr sz="1300" b="0" kern="0" spc="0">
                <a:solidFill>
                  <a:schemeClr val="tx1"/>
                </a:solidFill>
                <a:latin typeface="Roboto Light"/>
                <a:ea typeface="Roboto Light"/>
                <a:cs typeface="Roboto Light"/>
              </a:defRPr>
            </a:lvl1pPr>
            <a:lvl2pPr marL="457200" indent="0">
              <a:buFontTx/>
              <a:buNone/>
              <a:defRPr sz="1050">
                <a:latin typeface="Mission Gothic Regular" pitchFamily="50" charset="0"/>
              </a:defRPr>
            </a:lvl2pPr>
            <a:lvl3pPr marL="914400" indent="0">
              <a:buFontTx/>
              <a:buNone/>
              <a:defRPr sz="1050">
                <a:latin typeface="Mission Gothic Regular" pitchFamily="50" charset="0"/>
              </a:defRPr>
            </a:lvl3pPr>
            <a:lvl4pPr marL="1371600" indent="0">
              <a:buFontTx/>
              <a:buNone/>
              <a:defRPr sz="1050">
                <a:latin typeface="Mission Gothic Regular" pitchFamily="50" charset="0"/>
              </a:defRPr>
            </a:lvl4pPr>
            <a:lvl5pPr marL="1828800" indent="0">
              <a:buFontTx/>
              <a:buNone/>
              <a:defRPr sz="1050">
                <a:latin typeface="Mission Gothic Regular" pitchFamily="50" charset="0"/>
              </a:defRPr>
            </a:lvl5pPr>
          </a:lstStyle>
          <a:p>
            <a:pPr lvl="0"/>
            <a:endParaRPr lang="en-JM" dirty="0"/>
          </a:p>
        </p:txBody>
      </p:sp>
      <p:sp>
        <p:nvSpPr>
          <p:cNvPr id="10" name="Title Placeholder 1"/>
          <p:cNvSpPr>
            <a:spLocks noGrp="1"/>
          </p:cNvSpPr>
          <p:nvPr>
            <p:ph type="title"/>
          </p:nvPr>
        </p:nvSpPr>
        <p:spPr>
          <a:xfrm>
            <a:off x="533400" y="438150"/>
            <a:ext cx="7620000" cy="857250"/>
          </a:xfrm>
          <a:prstGeom prst="rect">
            <a:avLst/>
          </a:prstGeom>
        </p:spPr>
        <p:txBody>
          <a:bodyPr vert="horz" lIns="91440" tIns="45720" rIns="91440" bIns="45720" rtlCol="0" anchor="ctr">
            <a:normAutofit/>
          </a:bodyPr>
          <a:lstStyle/>
          <a:p>
            <a:r>
              <a:rPr lang="en-US" dirty="0"/>
              <a:t>Click to edit Master title style</a:t>
            </a:r>
            <a:endParaRPr lang="en-JM" dirty="0"/>
          </a:p>
        </p:txBody>
      </p:sp>
    </p:spTree>
    <p:extLst>
      <p:ext uri="{BB962C8B-B14F-4D97-AF65-F5344CB8AC3E}">
        <p14:creationId xmlns:p14="http://schemas.microsoft.com/office/powerpoint/2010/main" val="2959771801"/>
      </p:ext>
    </p:extLst>
  </p:cSld>
  <p:clrMapOvr>
    <a:masterClrMapping/>
  </p:clrMapOvr>
  <p:transition spd="slow">
    <p:push dir="u"/>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6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Picture Placeholder 28"/>
          <p:cNvSpPr>
            <a:spLocks noGrp="1" noChangeAspect="1"/>
          </p:cNvSpPr>
          <p:nvPr>
            <p:ph type="pic" sz="quarter" idx="51"/>
          </p:nvPr>
        </p:nvSpPr>
        <p:spPr>
          <a:xfrm>
            <a:off x="5334000" y="1657350"/>
            <a:ext cx="2133600" cy="2133600"/>
          </a:xfrm>
          <a:prstGeom prst="ellipse">
            <a:avLst/>
          </a:prstGeom>
          <a:ln w="76200" cap="sq">
            <a:noFill/>
            <a:miter lim="800000"/>
          </a:ln>
          <a:effectLst/>
        </p:spPr>
        <p:txBody>
          <a:bodyPr>
            <a:normAutofit/>
          </a:bodyPr>
          <a:lstStyle>
            <a:lvl1pPr marL="0" indent="0" algn="ctr">
              <a:buFontTx/>
              <a:buNone/>
              <a:defRPr sz="1050">
                <a:solidFill>
                  <a:schemeClr val="tx1">
                    <a:lumMod val="50000"/>
                    <a:lumOff val="50000"/>
                  </a:schemeClr>
                </a:solidFill>
                <a:latin typeface="Roboto Light"/>
                <a:cs typeface="Roboto Light"/>
              </a:defRPr>
            </a:lvl1pPr>
          </a:lstStyle>
          <a:p>
            <a:endParaRPr lang="en-JM" dirty="0"/>
          </a:p>
        </p:txBody>
      </p:sp>
      <p:sp>
        <p:nvSpPr>
          <p:cNvPr id="5" name="Picture Placeholder 28"/>
          <p:cNvSpPr>
            <a:spLocks noGrp="1" noChangeAspect="1"/>
          </p:cNvSpPr>
          <p:nvPr>
            <p:ph type="pic" sz="quarter" idx="52"/>
          </p:nvPr>
        </p:nvSpPr>
        <p:spPr>
          <a:xfrm>
            <a:off x="1676400" y="1657350"/>
            <a:ext cx="2133600" cy="2133600"/>
          </a:xfrm>
          <a:prstGeom prst="ellipse">
            <a:avLst/>
          </a:prstGeom>
          <a:ln w="76200" cap="sq">
            <a:noFill/>
            <a:miter lim="800000"/>
          </a:ln>
          <a:effectLst/>
        </p:spPr>
        <p:txBody>
          <a:bodyPr>
            <a:normAutofit/>
          </a:bodyPr>
          <a:lstStyle>
            <a:lvl1pPr marL="0" indent="0" algn="ctr">
              <a:buFontTx/>
              <a:buNone/>
              <a:defRPr sz="1050">
                <a:solidFill>
                  <a:schemeClr val="tx1">
                    <a:lumMod val="50000"/>
                    <a:lumOff val="50000"/>
                  </a:schemeClr>
                </a:solidFill>
                <a:latin typeface="Roboto Light"/>
                <a:cs typeface="Roboto Light"/>
              </a:defRPr>
            </a:lvl1pPr>
          </a:lstStyle>
          <a:p>
            <a:endParaRPr lang="en-JM" dirty="0"/>
          </a:p>
        </p:txBody>
      </p:sp>
      <p:sp>
        <p:nvSpPr>
          <p:cNvPr id="6" name="Text Placeholder 17"/>
          <p:cNvSpPr>
            <a:spLocks noGrp="1"/>
          </p:cNvSpPr>
          <p:nvPr>
            <p:ph type="body" sz="quarter" idx="24"/>
          </p:nvPr>
        </p:nvSpPr>
        <p:spPr>
          <a:xfrm>
            <a:off x="533400" y="419100"/>
            <a:ext cx="5029200" cy="323850"/>
          </a:xfrm>
        </p:spPr>
        <p:txBody>
          <a:bodyPr>
            <a:noAutofit/>
          </a:bodyPr>
          <a:lstStyle>
            <a:lvl1pPr marL="0" indent="0" algn="l">
              <a:buFontTx/>
              <a:buNone/>
              <a:defRPr sz="1300" b="0" kern="0" spc="0">
                <a:solidFill>
                  <a:schemeClr val="tx1"/>
                </a:solidFill>
                <a:latin typeface="Roboto Light"/>
                <a:ea typeface="Roboto Light"/>
                <a:cs typeface="Roboto Light"/>
              </a:defRPr>
            </a:lvl1pPr>
            <a:lvl2pPr marL="457200" indent="0">
              <a:buFontTx/>
              <a:buNone/>
              <a:defRPr sz="1050">
                <a:latin typeface="Mission Gothic Regular" pitchFamily="50" charset="0"/>
              </a:defRPr>
            </a:lvl2pPr>
            <a:lvl3pPr marL="914400" indent="0">
              <a:buFontTx/>
              <a:buNone/>
              <a:defRPr sz="1050">
                <a:latin typeface="Mission Gothic Regular" pitchFamily="50" charset="0"/>
              </a:defRPr>
            </a:lvl3pPr>
            <a:lvl4pPr marL="1371600" indent="0">
              <a:buFontTx/>
              <a:buNone/>
              <a:defRPr sz="1050">
                <a:latin typeface="Mission Gothic Regular" pitchFamily="50" charset="0"/>
              </a:defRPr>
            </a:lvl4pPr>
            <a:lvl5pPr marL="1828800" indent="0">
              <a:buFontTx/>
              <a:buNone/>
              <a:defRPr sz="1050">
                <a:latin typeface="Mission Gothic Regular" pitchFamily="50" charset="0"/>
              </a:defRPr>
            </a:lvl5pPr>
          </a:lstStyle>
          <a:p>
            <a:pPr lvl="0"/>
            <a:endParaRPr lang="en-JM" dirty="0"/>
          </a:p>
        </p:txBody>
      </p:sp>
    </p:spTree>
    <p:extLst>
      <p:ext uri="{BB962C8B-B14F-4D97-AF65-F5344CB8AC3E}">
        <p14:creationId xmlns:p14="http://schemas.microsoft.com/office/powerpoint/2010/main" val="1509612467"/>
      </p:ext>
    </p:extLst>
  </p:cSld>
  <p:clrMapOvr>
    <a:masterClrMapping/>
  </p:clrMapOvr>
  <p:transition spd="slow">
    <p:push dir="u"/>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9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Picture Placeholder 28"/>
          <p:cNvSpPr>
            <a:spLocks noGrp="1" noChangeAspect="1"/>
          </p:cNvSpPr>
          <p:nvPr>
            <p:ph type="pic" sz="quarter" idx="52"/>
          </p:nvPr>
        </p:nvSpPr>
        <p:spPr>
          <a:xfrm>
            <a:off x="533400" y="1428750"/>
            <a:ext cx="1524000" cy="1524000"/>
          </a:xfrm>
          <a:prstGeom prst="ellipse">
            <a:avLst/>
          </a:prstGeom>
          <a:ln w="76200" cap="sq">
            <a:noFill/>
            <a:miter lim="800000"/>
          </a:ln>
          <a:effectLst/>
        </p:spPr>
        <p:txBody>
          <a:bodyPr>
            <a:normAutofit/>
          </a:bodyPr>
          <a:lstStyle>
            <a:lvl1pPr marL="0" indent="0" algn="ctr">
              <a:buFontTx/>
              <a:buNone/>
              <a:defRPr sz="1050">
                <a:solidFill>
                  <a:schemeClr val="tx1">
                    <a:lumMod val="50000"/>
                    <a:lumOff val="50000"/>
                  </a:schemeClr>
                </a:solidFill>
                <a:latin typeface="Roboto Light"/>
                <a:cs typeface="Roboto Light"/>
              </a:defRPr>
            </a:lvl1pPr>
          </a:lstStyle>
          <a:p>
            <a:endParaRPr lang="en-JM" dirty="0"/>
          </a:p>
        </p:txBody>
      </p:sp>
      <p:sp>
        <p:nvSpPr>
          <p:cNvPr id="6" name="Text Placeholder 17"/>
          <p:cNvSpPr>
            <a:spLocks noGrp="1"/>
          </p:cNvSpPr>
          <p:nvPr>
            <p:ph type="body" sz="quarter" idx="24"/>
          </p:nvPr>
        </p:nvSpPr>
        <p:spPr>
          <a:xfrm>
            <a:off x="533400" y="419100"/>
            <a:ext cx="5029200" cy="323850"/>
          </a:xfrm>
        </p:spPr>
        <p:txBody>
          <a:bodyPr>
            <a:noAutofit/>
          </a:bodyPr>
          <a:lstStyle>
            <a:lvl1pPr marL="0" indent="0" algn="l">
              <a:buFontTx/>
              <a:buNone/>
              <a:defRPr sz="1300" b="0" kern="0" spc="0">
                <a:solidFill>
                  <a:schemeClr val="tx1"/>
                </a:solidFill>
                <a:latin typeface="Roboto Light"/>
                <a:ea typeface="Roboto Light"/>
                <a:cs typeface="Roboto Light"/>
              </a:defRPr>
            </a:lvl1pPr>
            <a:lvl2pPr marL="457200" indent="0">
              <a:buFontTx/>
              <a:buNone/>
              <a:defRPr sz="1050">
                <a:latin typeface="Mission Gothic Regular" pitchFamily="50" charset="0"/>
              </a:defRPr>
            </a:lvl2pPr>
            <a:lvl3pPr marL="914400" indent="0">
              <a:buFontTx/>
              <a:buNone/>
              <a:defRPr sz="1050">
                <a:latin typeface="Mission Gothic Regular" pitchFamily="50" charset="0"/>
              </a:defRPr>
            </a:lvl3pPr>
            <a:lvl4pPr marL="1371600" indent="0">
              <a:buFontTx/>
              <a:buNone/>
              <a:defRPr sz="1050">
                <a:latin typeface="Mission Gothic Regular" pitchFamily="50" charset="0"/>
              </a:defRPr>
            </a:lvl4pPr>
            <a:lvl5pPr marL="1828800" indent="0">
              <a:buFontTx/>
              <a:buNone/>
              <a:defRPr sz="1050">
                <a:latin typeface="Mission Gothic Regular" pitchFamily="50" charset="0"/>
              </a:defRPr>
            </a:lvl5pPr>
          </a:lstStyle>
          <a:p>
            <a:pPr lvl="0"/>
            <a:endParaRPr lang="en-JM" dirty="0"/>
          </a:p>
        </p:txBody>
      </p:sp>
      <p:sp>
        <p:nvSpPr>
          <p:cNvPr id="7" name="Picture Placeholder 28"/>
          <p:cNvSpPr>
            <a:spLocks noGrp="1" noChangeAspect="1"/>
          </p:cNvSpPr>
          <p:nvPr>
            <p:ph type="pic" sz="quarter" idx="53"/>
          </p:nvPr>
        </p:nvSpPr>
        <p:spPr>
          <a:xfrm>
            <a:off x="533400" y="3105150"/>
            <a:ext cx="1524000" cy="1524000"/>
          </a:xfrm>
          <a:prstGeom prst="ellipse">
            <a:avLst/>
          </a:prstGeom>
          <a:ln w="76200" cap="sq">
            <a:noFill/>
            <a:miter lim="800000"/>
          </a:ln>
          <a:effectLst/>
        </p:spPr>
        <p:txBody>
          <a:bodyPr>
            <a:normAutofit/>
          </a:bodyPr>
          <a:lstStyle>
            <a:lvl1pPr marL="0" indent="0" algn="ctr">
              <a:buFontTx/>
              <a:buNone/>
              <a:defRPr sz="1050">
                <a:solidFill>
                  <a:schemeClr val="tx1">
                    <a:lumMod val="50000"/>
                    <a:lumOff val="50000"/>
                  </a:schemeClr>
                </a:solidFill>
                <a:latin typeface="Roboto Light"/>
                <a:cs typeface="Roboto Light"/>
              </a:defRPr>
            </a:lvl1pPr>
          </a:lstStyle>
          <a:p>
            <a:endParaRPr lang="en-JM" dirty="0"/>
          </a:p>
        </p:txBody>
      </p:sp>
    </p:spTree>
    <p:extLst>
      <p:ext uri="{BB962C8B-B14F-4D97-AF65-F5344CB8AC3E}">
        <p14:creationId xmlns:p14="http://schemas.microsoft.com/office/powerpoint/2010/main" val="536436875"/>
      </p:ext>
    </p:extLst>
  </p:cSld>
  <p:clrMapOvr>
    <a:masterClrMapping/>
  </p:clrMapOvr>
  <p:transition spd="slow">
    <p:push dir="u"/>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28_Title and Content">
    <p:spTree>
      <p:nvGrpSpPr>
        <p:cNvPr id="1" name=""/>
        <p:cNvGrpSpPr/>
        <p:nvPr/>
      </p:nvGrpSpPr>
      <p:grpSpPr>
        <a:xfrm>
          <a:off x="0" y="0"/>
          <a:ext cx="0" cy="0"/>
          <a:chOff x="0" y="0"/>
          <a:chExt cx="0" cy="0"/>
        </a:xfrm>
      </p:grpSpPr>
      <p:sp>
        <p:nvSpPr>
          <p:cNvPr id="27" name="Text Placeholder 5"/>
          <p:cNvSpPr>
            <a:spLocks noGrp="1"/>
          </p:cNvSpPr>
          <p:nvPr>
            <p:ph type="body" sz="quarter" idx="68"/>
          </p:nvPr>
        </p:nvSpPr>
        <p:spPr>
          <a:xfrm>
            <a:off x="622444" y="3638550"/>
            <a:ext cx="1739757" cy="681038"/>
          </a:xfrm>
        </p:spPr>
        <p:txBody>
          <a:bodyPr>
            <a:normAutofit/>
          </a:bodyPr>
          <a:lstStyle>
            <a:lvl1pPr marL="0" indent="0">
              <a:buFontTx/>
              <a:buNone/>
              <a:defRPr sz="1000">
                <a:solidFill>
                  <a:schemeClr val="tx1">
                    <a:lumMod val="50000"/>
                    <a:lumOff val="50000"/>
                  </a:schemeClr>
                </a:solidFill>
                <a:latin typeface="Roboto Light"/>
                <a:cs typeface="Roboto Light"/>
              </a:defRPr>
            </a:lvl1pPr>
          </a:lstStyle>
          <a:p>
            <a:pPr lvl="0"/>
            <a:endParaRPr lang="en-JM" dirty="0"/>
          </a:p>
        </p:txBody>
      </p:sp>
      <p:sp>
        <p:nvSpPr>
          <p:cNvPr id="28" name="Text Placeholder 5"/>
          <p:cNvSpPr>
            <a:spLocks noGrp="1"/>
          </p:cNvSpPr>
          <p:nvPr>
            <p:ph type="body" sz="quarter" idx="69"/>
          </p:nvPr>
        </p:nvSpPr>
        <p:spPr>
          <a:xfrm>
            <a:off x="2654173" y="3643312"/>
            <a:ext cx="1613027" cy="681038"/>
          </a:xfrm>
        </p:spPr>
        <p:txBody>
          <a:bodyPr>
            <a:normAutofit/>
          </a:bodyPr>
          <a:lstStyle>
            <a:lvl1pPr marL="0" indent="0">
              <a:buFontTx/>
              <a:buNone/>
              <a:defRPr sz="1000">
                <a:solidFill>
                  <a:schemeClr val="tx1">
                    <a:lumMod val="50000"/>
                    <a:lumOff val="50000"/>
                  </a:schemeClr>
                </a:solidFill>
                <a:latin typeface="Roboto Light"/>
                <a:cs typeface="Roboto Light"/>
              </a:defRPr>
            </a:lvl1pPr>
          </a:lstStyle>
          <a:p>
            <a:pPr lvl="0"/>
            <a:endParaRPr lang="en-JM" dirty="0"/>
          </a:p>
        </p:txBody>
      </p:sp>
      <p:sp>
        <p:nvSpPr>
          <p:cNvPr id="29" name="Text Placeholder 11"/>
          <p:cNvSpPr>
            <a:spLocks noGrp="1"/>
          </p:cNvSpPr>
          <p:nvPr>
            <p:ph type="body" sz="quarter" idx="70"/>
          </p:nvPr>
        </p:nvSpPr>
        <p:spPr>
          <a:xfrm>
            <a:off x="609601" y="3262312"/>
            <a:ext cx="1752600" cy="300038"/>
          </a:xfrm>
        </p:spPr>
        <p:txBody>
          <a:bodyPr>
            <a:noAutofit/>
          </a:bodyPr>
          <a:lstStyle>
            <a:lvl1pPr marL="0" indent="0">
              <a:buFontTx/>
              <a:buNone/>
              <a:defRPr sz="1200" b="0" i="0">
                <a:solidFill>
                  <a:schemeClr val="tx1"/>
                </a:solidFill>
                <a:latin typeface="Roboto Slab Bold"/>
                <a:cs typeface="Roboto Slab Bold"/>
              </a:defRPr>
            </a:lvl1pPr>
            <a:lvl2pPr>
              <a:defRPr sz="1050">
                <a:latin typeface="Mission Gothic Regular" pitchFamily="50" charset="0"/>
              </a:defRPr>
            </a:lvl2pPr>
            <a:lvl3pPr>
              <a:defRPr sz="1050">
                <a:latin typeface="Mission Gothic Regular" pitchFamily="50" charset="0"/>
              </a:defRPr>
            </a:lvl3pPr>
            <a:lvl4pPr>
              <a:defRPr sz="1050">
                <a:latin typeface="Mission Gothic Regular" pitchFamily="50" charset="0"/>
              </a:defRPr>
            </a:lvl4pPr>
            <a:lvl5pPr>
              <a:defRPr sz="1050">
                <a:latin typeface="Mission Gothic Regular" pitchFamily="50" charset="0"/>
              </a:defRPr>
            </a:lvl5pPr>
          </a:lstStyle>
          <a:p>
            <a:pPr lvl="0"/>
            <a:endParaRPr lang="en-JM" dirty="0"/>
          </a:p>
        </p:txBody>
      </p:sp>
      <p:sp>
        <p:nvSpPr>
          <p:cNvPr id="31" name="Text Placeholder 11"/>
          <p:cNvSpPr>
            <a:spLocks noGrp="1"/>
          </p:cNvSpPr>
          <p:nvPr>
            <p:ph type="body" sz="quarter" idx="72"/>
          </p:nvPr>
        </p:nvSpPr>
        <p:spPr>
          <a:xfrm>
            <a:off x="2654175" y="3262312"/>
            <a:ext cx="1601787" cy="300038"/>
          </a:xfrm>
        </p:spPr>
        <p:txBody>
          <a:bodyPr>
            <a:noAutofit/>
          </a:bodyPr>
          <a:lstStyle>
            <a:lvl1pPr marL="0" indent="0">
              <a:buFontTx/>
              <a:buNone/>
              <a:defRPr sz="1200" b="0" i="0">
                <a:solidFill>
                  <a:schemeClr val="tx1"/>
                </a:solidFill>
                <a:latin typeface="Roboto Slab Bold"/>
                <a:cs typeface="Roboto Slab Bold"/>
              </a:defRPr>
            </a:lvl1pPr>
            <a:lvl2pPr>
              <a:defRPr sz="1050">
                <a:latin typeface="Mission Gothic Regular" pitchFamily="50" charset="0"/>
              </a:defRPr>
            </a:lvl2pPr>
            <a:lvl3pPr>
              <a:defRPr sz="1050">
                <a:latin typeface="Mission Gothic Regular" pitchFamily="50" charset="0"/>
              </a:defRPr>
            </a:lvl3pPr>
            <a:lvl4pPr>
              <a:defRPr sz="1050">
                <a:latin typeface="Mission Gothic Regular" pitchFamily="50" charset="0"/>
              </a:defRPr>
            </a:lvl4pPr>
            <a:lvl5pPr>
              <a:defRPr sz="1050">
                <a:latin typeface="Mission Gothic Regular" pitchFamily="50" charset="0"/>
              </a:defRPr>
            </a:lvl5pPr>
          </a:lstStyle>
          <a:p>
            <a:pPr lvl="0"/>
            <a:endParaRPr lang="en-JM" dirty="0"/>
          </a:p>
        </p:txBody>
      </p:sp>
      <p:sp>
        <p:nvSpPr>
          <p:cNvPr id="33" name="Text Placeholder 5"/>
          <p:cNvSpPr>
            <a:spLocks noGrp="1"/>
          </p:cNvSpPr>
          <p:nvPr>
            <p:ph type="body" sz="quarter" idx="74"/>
          </p:nvPr>
        </p:nvSpPr>
        <p:spPr>
          <a:xfrm>
            <a:off x="4648200" y="3643312"/>
            <a:ext cx="1675229" cy="681038"/>
          </a:xfrm>
        </p:spPr>
        <p:txBody>
          <a:bodyPr>
            <a:normAutofit/>
          </a:bodyPr>
          <a:lstStyle>
            <a:lvl1pPr marL="0" indent="0">
              <a:buFontTx/>
              <a:buNone/>
              <a:defRPr sz="1000">
                <a:solidFill>
                  <a:schemeClr val="tx1">
                    <a:lumMod val="50000"/>
                    <a:lumOff val="50000"/>
                  </a:schemeClr>
                </a:solidFill>
                <a:latin typeface="Roboto Light"/>
                <a:cs typeface="Roboto Light"/>
              </a:defRPr>
            </a:lvl1pPr>
          </a:lstStyle>
          <a:p>
            <a:pPr lvl="0"/>
            <a:endParaRPr lang="en-JM" dirty="0"/>
          </a:p>
        </p:txBody>
      </p:sp>
      <p:sp>
        <p:nvSpPr>
          <p:cNvPr id="34" name="Text Placeholder 11"/>
          <p:cNvSpPr>
            <a:spLocks noGrp="1"/>
          </p:cNvSpPr>
          <p:nvPr>
            <p:ph type="body" sz="quarter" idx="75"/>
          </p:nvPr>
        </p:nvSpPr>
        <p:spPr>
          <a:xfrm>
            <a:off x="4648200" y="3262312"/>
            <a:ext cx="1663557" cy="300038"/>
          </a:xfrm>
        </p:spPr>
        <p:txBody>
          <a:bodyPr>
            <a:noAutofit/>
          </a:bodyPr>
          <a:lstStyle>
            <a:lvl1pPr marL="0" indent="0">
              <a:buFontTx/>
              <a:buNone/>
              <a:defRPr sz="1200" b="0" i="0">
                <a:solidFill>
                  <a:schemeClr val="tx1"/>
                </a:solidFill>
                <a:latin typeface="Roboto Slab Bold"/>
                <a:cs typeface="Roboto Slab Bold"/>
              </a:defRPr>
            </a:lvl1pPr>
            <a:lvl2pPr>
              <a:defRPr sz="1050">
                <a:latin typeface="Mission Gothic Regular" pitchFamily="50" charset="0"/>
              </a:defRPr>
            </a:lvl2pPr>
            <a:lvl3pPr>
              <a:defRPr sz="1050">
                <a:latin typeface="Mission Gothic Regular" pitchFamily="50" charset="0"/>
              </a:defRPr>
            </a:lvl3pPr>
            <a:lvl4pPr>
              <a:defRPr sz="1050">
                <a:latin typeface="Mission Gothic Regular" pitchFamily="50" charset="0"/>
              </a:defRPr>
            </a:lvl4pPr>
            <a:lvl5pPr>
              <a:defRPr sz="1050">
                <a:latin typeface="Mission Gothic Regular" pitchFamily="50" charset="0"/>
              </a:defRPr>
            </a:lvl5pPr>
          </a:lstStyle>
          <a:p>
            <a:pPr lvl="0"/>
            <a:endParaRPr lang="en-JM" dirty="0"/>
          </a:p>
        </p:txBody>
      </p:sp>
      <p:sp>
        <p:nvSpPr>
          <p:cNvPr id="36" name="Text Placeholder 5"/>
          <p:cNvSpPr>
            <a:spLocks noGrp="1"/>
          </p:cNvSpPr>
          <p:nvPr>
            <p:ph type="body" sz="quarter" idx="77"/>
          </p:nvPr>
        </p:nvSpPr>
        <p:spPr>
          <a:xfrm>
            <a:off x="6630037" y="3643312"/>
            <a:ext cx="1751964" cy="681038"/>
          </a:xfrm>
        </p:spPr>
        <p:txBody>
          <a:bodyPr>
            <a:normAutofit/>
          </a:bodyPr>
          <a:lstStyle>
            <a:lvl1pPr marL="0" indent="0">
              <a:buFontTx/>
              <a:buNone/>
              <a:defRPr sz="1000">
                <a:solidFill>
                  <a:schemeClr val="tx1">
                    <a:lumMod val="50000"/>
                    <a:lumOff val="50000"/>
                  </a:schemeClr>
                </a:solidFill>
                <a:latin typeface="Roboto Light"/>
                <a:cs typeface="Roboto Light"/>
              </a:defRPr>
            </a:lvl1pPr>
          </a:lstStyle>
          <a:p>
            <a:pPr lvl="0"/>
            <a:endParaRPr lang="en-JM" dirty="0"/>
          </a:p>
        </p:txBody>
      </p:sp>
      <p:sp>
        <p:nvSpPr>
          <p:cNvPr id="37" name="Text Placeholder 11"/>
          <p:cNvSpPr>
            <a:spLocks noGrp="1"/>
          </p:cNvSpPr>
          <p:nvPr>
            <p:ph type="body" sz="quarter" idx="78"/>
          </p:nvPr>
        </p:nvSpPr>
        <p:spPr>
          <a:xfrm>
            <a:off x="6630036" y="3262312"/>
            <a:ext cx="1739757" cy="300038"/>
          </a:xfrm>
        </p:spPr>
        <p:txBody>
          <a:bodyPr>
            <a:noAutofit/>
          </a:bodyPr>
          <a:lstStyle>
            <a:lvl1pPr marL="0" indent="0">
              <a:buFontTx/>
              <a:buNone/>
              <a:defRPr sz="1200" b="0" i="0">
                <a:solidFill>
                  <a:schemeClr val="tx1"/>
                </a:solidFill>
                <a:latin typeface="Roboto Slab Bold"/>
                <a:cs typeface="Roboto Slab Bold"/>
              </a:defRPr>
            </a:lvl1pPr>
            <a:lvl2pPr>
              <a:defRPr sz="1050">
                <a:latin typeface="Mission Gothic Regular" pitchFamily="50" charset="0"/>
              </a:defRPr>
            </a:lvl2pPr>
            <a:lvl3pPr>
              <a:defRPr sz="1050">
                <a:latin typeface="Mission Gothic Regular" pitchFamily="50" charset="0"/>
              </a:defRPr>
            </a:lvl3pPr>
            <a:lvl4pPr>
              <a:defRPr sz="1050">
                <a:latin typeface="Mission Gothic Regular" pitchFamily="50" charset="0"/>
              </a:defRPr>
            </a:lvl4pPr>
            <a:lvl5pPr>
              <a:defRPr sz="1050">
                <a:latin typeface="Mission Gothic Regular" pitchFamily="50" charset="0"/>
              </a:defRPr>
            </a:lvl5pPr>
          </a:lstStyle>
          <a:p>
            <a:pPr lvl="0"/>
            <a:endParaRPr lang="en-JM" dirty="0"/>
          </a:p>
        </p:txBody>
      </p:sp>
      <p:sp>
        <p:nvSpPr>
          <p:cNvPr id="39" name="Picture Placeholder 4"/>
          <p:cNvSpPr>
            <a:spLocks noGrp="1"/>
          </p:cNvSpPr>
          <p:nvPr>
            <p:ph type="pic" sz="quarter" idx="80"/>
          </p:nvPr>
        </p:nvSpPr>
        <p:spPr>
          <a:xfrm>
            <a:off x="609600" y="1581150"/>
            <a:ext cx="1905000" cy="1371600"/>
          </a:xfrm>
        </p:spPr>
        <p:txBody>
          <a:bodyPr>
            <a:normAutofit/>
          </a:bodyPr>
          <a:lstStyle>
            <a:lvl1pPr>
              <a:defRPr sz="1050">
                <a:latin typeface="Roboto Light"/>
                <a:cs typeface="Roboto Light"/>
              </a:defRPr>
            </a:lvl1pPr>
          </a:lstStyle>
          <a:p>
            <a:endParaRPr lang="en-US" dirty="0"/>
          </a:p>
        </p:txBody>
      </p:sp>
      <p:sp>
        <p:nvSpPr>
          <p:cNvPr id="40" name="Picture Placeholder 4"/>
          <p:cNvSpPr>
            <a:spLocks noGrp="1"/>
          </p:cNvSpPr>
          <p:nvPr>
            <p:ph type="pic" sz="quarter" idx="81"/>
          </p:nvPr>
        </p:nvSpPr>
        <p:spPr>
          <a:xfrm>
            <a:off x="2616200" y="1581150"/>
            <a:ext cx="1905000" cy="1371600"/>
          </a:xfrm>
        </p:spPr>
        <p:txBody>
          <a:bodyPr>
            <a:normAutofit/>
          </a:bodyPr>
          <a:lstStyle>
            <a:lvl1pPr>
              <a:defRPr sz="1050">
                <a:latin typeface="Roboto Light"/>
                <a:cs typeface="Roboto Light"/>
              </a:defRPr>
            </a:lvl1pPr>
          </a:lstStyle>
          <a:p>
            <a:endParaRPr lang="en-US" dirty="0"/>
          </a:p>
        </p:txBody>
      </p:sp>
      <p:sp>
        <p:nvSpPr>
          <p:cNvPr id="41" name="Picture Placeholder 4"/>
          <p:cNvSpPr>
            <a:spLocks noGrp="1"/>
          </p:cNvSpPr>
          <p:nvPr>
            <p:ph type="pic" sz="quarter" idx="82"/>
          </p:nvPr>
        </p:nvSpPr>
        <p:spPr>
          <a:xfrm>
            <a:off x="4622800" y="1581150"/>
            <a:ext cx="1905000" cy="1371600"/>
          </a:xfrm>
        </p:spPr>
        <p:txBody>
          <a:bodyPr>
            <a:normAutofit/>
          </a:bodyPr>
          <a:lstStyle>
            <a:lvl1pPr>
              <a:defRPr sz="1050">
                <a:latin typeface="Roboto Light"/>
                <a:cs typeface="Roboto Light"/>
              </a:defRPr>
            </a:lvl1pPr>
          </a:lstStyle>
          <a:p>
            <a:endParaRPr lang="en-US" dirty="0"/>
          </a:p>
        </p:txBody>
      </p:sp>
      <p:sp>
        <p:nvSpPr>
          <p:cNvPr id="42" name="Picture Placeholder 4"/>
          <p:cNvSpPr>
            <a:spLocks noGrp="1"/>
          </p:cNvSpPr>
          <p:nvPr>
            <p:ph type="pic" sz="quarter" idx="83"/>
          </p:nvPr>
        </p:nvSpPr>
        <p:spPr>
          <a:xfrm>
            <a:off x="6629400" y="1581150"/>
            <a:ext cx="1905000" cy="1371600"/>
          </a:xfrm>
        </p:spPr>
        <p:txBody>
          <a:bodyPr>
            <a:normAutofit/>
          </a:bodyPr>
          <a:lstStyle>
            <a:lvl1pPr>
              <a:defRPr sz="1050">
                <a:latin typeface="Roboto Light"/>
                <a:cs typeface="Roboto Light"/>
              </a:defRPr>
            </a:lvl1pPr>
          </a:lstStyle>
          <a:p>
            <a:endParaRPr lang="en-US" dirty="0"/>
          </a:p>
        </p:txBody>
      </p:sp>
      <p:sp>
        <p:nvSpPr>
          <p:cNvPr id="18" name="Text Placeholder 17"/>
          <p:cNvSpPr>
            <a:spLocks noGrp="1"/>
          </p:cNvSpPr>
          <p:nvPr>
            <p:ph type="body" sz="quarter" idx="24"/>
          </p:nvPr>
        </p:nvSpPr>
        <p:spPr>
          <a:xfrm>
            <a:off x="533400" y="419100"/>
            <a:ext cx="5029200" cy="323850"/>
          </a:xfrm>
        </p:spPr>
        <p:txBody>
          <a:bodyPr>
            <a:noAutofit/>
          </a:bodyPr>
          <a:lstStyle>
            <a:lvl1pPr marL="0" indent="0" algn="l">
              <a:buFontTx/>
              <a:buNone/>
              <a:defRPr sz="1300" b="0" kern="0" spc="0">
                <a:solidFill>
                  <a:schemeClr val="tx1"/>
                </a:solidFill>
                <a:latin typeface="Roboto Light"/>
                <a:ea typeface="Roboto Light"/>
                <a:cs typeface="Roboto Light"/>
              </a:defRPr>
            </a:lvl1pPr>
            <a:lvl2pPr marL="457200" indent="0">
              <a:buFontTx/>
              <a:buNone/>
              <a:defRPr sz="1050">
                <a:latin typeface="Mission Gothic Regular" pitchFamily="50" charset="0"/>
              </a:defRPr>
            </a:lvl2pPr>
            <a:lvl3pPr marL="914400" indent="0">
              <a:buFontTx/>
              <a:buNone/>
              <a:defRPr sz="1050">
                <a:latin typeface="Mission Gothic Regular" pitchFamily="50" charset="0"/>
              </a:defRPr>
            </a:lvl3pPr>
            <a:lvl4pPr marL="1371600" indent="0">
              <a:buFontTx/>
              <a:buNone/>
              <a:defRPr sz="1050">
                <a:latin typeface="Mission Gothic Regular" pitchFamily="50" charset="0"/>
              </a:defRPr>
            </a:lvl4pPr>
            <a:lvl5pPr marL="1828800" indent="0">
              <a:buFontTx/>
              <a:buNone/>
              <a:defRPr sz="1050">
                <a:latin typeface="Mission Gothic Regular" pitchFamily="50" charset="0"/>
              </a:defRPr>
            </a:lvl5pPr>
          </a:lstStyle>
          <a:p>
            <a:pPr lvl="0"/>
            <a:endParaRPr lang="en-JM" dirty="0"/>
          </a:p>
        </p:txBody>
      </p:sp>
      <p:sp>
        <p:nvSpPr>
          <p:cNvPr id="19" name="Title Placeholder 1"/>
          <p:cNvSpPr>
            <a:spLocks noGrp="1"/>
          </p:cNvSpPr>
          <p:nvPr>
            <p:ph type="title"/>
          </p:nvPr>
        </p:nvSpPr>
        <p:spPr>
          <a:xfrm>
            <a:off x="533400" y="438150"/>
            <a:ext cx="7620000" cy="857250"/>
          </a:xfrm>
          <a:prstGeom prst="rect">
            <a:avLst/>
          </a:prstGeom>
        </p:spPr>
        <p:txBody>
          <a:bodyPr vert="horz" lIns="91440" tIns="45720" rIns="91440" bIns="45720" rtlCol="0" anchor="ctr">
            <a:normAutofit/>
          </a:bodyPr>
          <a:lstStyle/>
          <a:p>
            <a:r>
              <a:rPr lang="en-US" dirty="0"/>
              <a:t>Click to edit Master title style</a:t>
            </a:r>
            <a:endParaRPr lang="en-JM" dirty="0"/>
          </a:p>
        </p:txBody>
      </p:sp>
    </p:spTree>
    <p:extLst>
      <p:ext uri="{BB962C8B-B14F-4D97-AF65-F5344CB8AC3E}">
        <p14:creationId xmlns:p14="http://schemas.microsoft.com/office/powerpoint/2010/main" val="4009753117"/>
      </p:ext>
    </p:extLst>
  </p:cSld>
  <p:clrMapOvr>
    <a:masterClrMapping/>
  </p:clrMapOvr>
  <p:transition spd="slow">
    <p:push dir="u"/>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4_Custom Layout">
    <p:spTree>
      <p:nvGrpSpPr>
        <p:cNvPr id="1" name=""/>
        <p:cNvGrpSpPr/>
        <p:nvPr/>
      </p:nvGrpSpPr>
      <p:grpSpPr>
        <a:xfrm>
          <a:off x="0" y="0"/>
          <a:ext cx="0" cy="0"/>
          <a:chOff x="0" y="0"/>
          <a:chExt cx="0" cy="0"/>
        </a:xfrm>
      </p:grpSpPr>
      <p:sp>
        <p:nvSpPr>
          <p:cNvPr id="8" name="Picture Placeholder 27"/>
          <p:cNvSpPr>
            <a:spLocks noGrp="1"/>
          </p:cNvSpPr>
          <p:nvPr>
            <p:ph type="pic" sz="quarter" idx="25"/>
          </p:nvPr>
        </p:nvSpPr>
        <p:spPr>
          <a:xfrm>
            <a:off x="2514600" y="1580253"/>
            <a:ext cx="1895856" cy="2591699"/>
          </a:xfrm>
        </p:spPr>
        <p:txBody>
          <a:bodyPr>
            <a:normAutofit/>
          </a:bodyPr>
          <a:lstStyle>
            <a:lvl1pPr>
              <a:defRPr sz="1100"/>
            </a:lvl1pPr>
          </a:lstStyle>
          <a:p>
            <a:endParaRPr lang="en-JM"/>
          </a:p>
        </p:txBody>
      </p:sp>
      <p:sp>
        <p:nvSpPr>
          <p:cNvPr id="10" name="Picture Placeholder 27"/>
          <p:cNvSpPr>
            <a:spLocks noGrp="1"/>
          </p:cNvSpPr>
          <p:nvPr>
            <p:ph type="pic" sz="quarter" idx="27"/>
          </p:nvPr>
        </p:nvSpPr>
        <p:spPr>
          <a:xfrm>
            <a:off x="6551946" y="1580251"/>
            <a:ext cx="1906255" cy="2590800"/>
          </a:xfrm>
        </p:spPr>
        <p:txBody>
          <a:bodyPr>
            <a:normAutofit/>
          </a:bodyPr>
          <a:lstStyle>
            <a:lvl1pPr>
              <a:defRPr sz="1100"/>
            </a:lvl1pPr>
          </a:lstStyle>
          <a:p>
            <a:endParaRPr lang="en-JM" dirty="0"/>
          </a:p>
        </p:txBody>
      </p:sp>
      <p:sp>
        <p:nvSpPr>
          <p:cNvPr id="6" name="Text Placeholder 17"/>
          <p:cNvSpPr>
            <a:spLocks noGrp="1"/>
          </p:cNvSpPr>
          <p:nvPr>
            <p:ph type="body" sz="quarter" idx="24"/>
          </p:nvPr>
        </p:nvSpPr>
        <p:spPr>
          <a:xfrm>
            <a:off x="533400" y="419100"/>
            <a:ext cx="5029200" cy="323850"/>
          </a:xfrm>
        </p:spPr>
        <p:txBody>
          <a:bodyPr>
            <a:noAutofit/>
          </a:bodyPr>
          <a:lstStyle>
            <a:lvl1pPr marL="0" indent="0" algn="l">
              <a:buFontTx/>
              <a:buNone/>
              <a:defRPr sz="1300" b="0" kern="0" spc="0">
                <a:solidFill>
                  <a:schemeClr val="tx1">
                    <a:lumMod val="75000"/>
                  </a:schemeClr>
                </a:solidFill>
                <a:latin typeface="Roboto Light"/>
                <a:ea typeface="Roboto Light"/>
                <a:cs typeface="Roboto Light"/>
              </a:defRPr>
            </a:lvl1pPr>
            <a:lvl2pPr marL="457200" indent="0">
              <a:buFontTx/>
              <a:buNone/>
              <a:defRPr sz="1050">
                <a:latin typeface="Mission Gothic Regular" pitchFamily="50" charset="0"/>
              </a:defRPr>
            </a:lvl2pPr>
            <a:lvl3pPr marL="914400" indent="0">
              <a:buFontTx/>
              <a:buNone/>
              <a:defRPr sz="1050">
                <a:latin typeface="Mission Gothic Regular" pitchFamily="50" charset="0"/>
              </a:defRPr>
            </a:lvl3pPr>
            <a:lvl4pPr marL="1371600" indent="0">
              <a:buFontTx/>
              <a:buNone/>
              <a:defRPr sz="1050">
                <a:latin typeface="Mission Gothic Regular" pitchFamily="50" charset="0"/>
              </a:defRPr>
            </a:lvl4pPr>
            <a:lvl5pPr marL="1828800" indent="0">
              <a:buFontTx/>
              <a:buNone/>
              <a:defRPr sz="1050">
                <a:latin typeface="Mission Gothic Regular" pitchFamily="50" charset="0"/>
              </a:defRPr>
            </a:lvl5pPr>
          </a:lstStyle>
          <a:p>
            <a:pPr lvl="0"/>
            <a:endParaRPr lang="en-JM" dirty="0"/>
          </a:p>
        </p:txBody>
      </p:sp>
      <p:sp>
        <p:nvSpPr>
          <p:cNvPr id="7" name="Title Placeholder 1"/>
          <p:cNvSpPr>
            <a:spLocks noGrp="1"/>
          </p:cNvSpPr>
          <p:nvPr>
            <p:ph type="title"/>
          </p:nvPr>
        </p:nvSpPr>
        <p:spPr>
          <a:xfrm>
            <a:off x="533400" y="438150"/>
            <a:ext cx="7620000" cy="857250"/>
          </a:xfrm>
          <a:prstGeom prst="rect">
            <a:avLst/>
          </a:prstGeom>
        </p:spPr>
        <p:txBody>
          <a:bodyPr vert="horz" lIns="91440" tIns="45720" rIns="91440" bIns="45720" rtlCol="0" anchor="ctr">
            <a:normAutofit/>
          </a:bodyPr>
          <a:lstStyle/>
          <a:p>
            <a:r>
              <a:rPr lang="en-US" dirty="0"/>
              <a:t>Click to edit Master title style</a:t>
            </a:r>
            <a:endParaRPr lang="en-JM" dirty="0"/>
          </a:p>
        </p:txBody>
      </p:sp>
    </p:spTree>
    <p:extLst>
      <p:ext uri="{BB962C8B-B14F-4D97-AF65-F5344CB8AC3E}">
        <p14:creationId xmlns:p14="http://schemas.microsoft.com/office/powerpoint/2010/main" val="3144331752"/>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6DCF3-AB13-456F-A2AC-12434E201FC1}" type="datetimeFigureOut">
              <a:rPr lang="en-GB" smtClean="0"/>
              <a:t>25/11/2024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DBED302-AE06-4362-B3F1-085437931FE3}" type="slidenum">
              <a:rPr lang="en-GB" smtClean="0"/>
              <a:t>‹#›</a:t>
            </a:fld>
            <a:endParaRPr lang="en-GB"/>
          </a:p>
        </p:txBody>
      </p:sp>
    </p:spTree>
    <p:extLst>
      <p:ext uri="{BB962C8B-B14F-4D97-AF65-F5344CB8AC3E}">
        <p14:creationId xmlns:p14="http://schemas.microsoft.com/office/powerpoint/2010/main" val="1579217732"/>
      </p:ext>
    </p:extLst>
  </p:cSld>
  <p:clrMapOvr>
    <a:masterClrMapping/>
  </p:clrMapOvr>
  <p:hf hdr="0" dt="0"/>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sp>
        <p:nvSpPr>
          <p:cNvPr id="8" name="Picture Placeholder 7"/>
          <p:cNvSpPr>
            <a:spLocks noGrp="1"/>
          </p:cNvSpPr>
          <p:nvPr>
            <p:ph type="pic" sz="quarter" idx="13"/>
          </p:nvPr>
        </p:nvSpPr>
        <p:spPr>
          <a:xfrm>
            <a:off x="0" y="0"/>
            <a:ext cx="9144000" cy="5143500"/>
          </a:xfrm>
        </p:spPr>
        <p:txBody>
          <a:bodyPr/>
          <a:lstStyle/>
          <a:p>
            <a:endParaRPr lang="en-JM"/>
          </a:p>
        </p:txBody>
      </p:sp>
    </p:spTree>
    <p:extLst>
      <p:ext uri="{BB962C8B-B14F-4D97-AF65-F5344CB8AC3E}">
        <p14:creationId xmlns:p14="http://schemas.microsoft.com/office/powerpoint/2010/main" val="2014706549"/>
      </p:ext>
    </p:extLst>
  </p:cSld>
  <p:clrMapOvr>
    <a:masterClrMapping/>
  </p:clrMapOvr>
  <p:transition spd="slow">
    <p:push dir="u"/>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sp>
        <p:nvSpPr>
          <p:cNvPr id="8" name="Picture Placeholder 7"/>
          <p:cNvSpPr>
            <a:spLocks noGrp="1"/>
          </p:cNvSpPr>
          <p:nvPr>
            <p:ph type="pic" sz="quarter" idx="13"/>
          </p:nvPr>
        </p:nvSpPr>
        <p:spPr>
          <a:xfrm>
            <a:off x="0" y="0"/>
            <a:ext cx="4572000" cy="5143500"/>
          </a:xfrm>
        </p:spPr>
        <p:txBody>
          <a:bodyPr/>
          <a:lstStyle/>
          <a:p>
            <a:endParaRPr lang="en-JM"/>
          </a:p>
        </p:txBody>
      </p:sp>
      <p:sp>
        <p:nvSpPr>
          <p:cNvPr id="18" name="Text Placeholder 17"/>
          <p:cNvSpPr>
            <a:spLocks noGrp="1"/>
          </p:cNvSpPr>
          <p:nvPr>
            <p:ph type="body" sz="quarter" idx="15"/>
          </p:nvPr>
        </p:nvSpPr>
        <p:spPr>
          <a:xfrm>
            <a:off x="5029200" y="2041523"/>
            <a:ext cx="3505200" cy="990600"/>
          </a:xfrm>
        </p:spPr>
        <p:txBody>
          <a:bodyPr>
            <a:noAutofit/>
          </a:bodyPr>
          <a:lstStyle>
            <a:lvl1pPr marL="0" indent="0">
              <a:buFontTx/>
              <a:buNone/>
              <a:defRPr sz="1000">
                <a:solidFill>
                  <a:schemeClr val="tx1">
                    <a:lumMod val="50000"/>
                    <a:lumOff val="50000"/>
                  </a:schemeClr>
                </a:solidFill>
                <a:latin typeface="Roboto Light"/>
                <a:cs typeface="Roboto Light"/>
              </a:defRPr>
            </a:lvl1pPr>
            <a:lvl2pPr marL="457200" indent="0">
              <a:buFontTx/>
              <a:buNone/>
              <a:defRPr sz="1100"/>
            </a:lvl2pPr>
            <a:lvl3pPr marL="914400" indent="0">
              <a:buFontTx/>
              <a:buNone/>
              <a:defRPr sz="1100"/>
            </a:lvl3pPr>
            <a:lvl4pPr marL="1371600" indent="0">
              <a:buFontTx/>
              <a:buNone/>
              <a:defRPr sz="1100"/>
            </a:lvl4pPr>
            <a:lvl5pPr marL="1828800" indent="0">
              <a:buFontTx/>
              <a:buNone/>
              <a:defRPr sz="1100"/>
            </a:lvl5pPr>
          </a:lstStyle>
          <a:p>
            <a:pPr lvl="0"/>
            <a:endParaRPr lang="en-JM" dirty="0"/>
          </a:p>
        </p:txBody>
      </p:sp>
      <p:sp>
        <p:nvSpPr>
          <p:cNvPr id="20" name="Content Placeholder 19"/>
          <p:cNvSpPr>
            <a:spLocks noGrp="1"/>
          </p:cNvSpPr>
          <p:nvPr>
            <p:ph sz="quarter" idx="16"/>
          </p:nvPr>
        </p:nvSpPr>
        <p:spPr>
          <a:xfrm>
            <a:off x="5638800" y="3108327"/>
            <a:ext cx="2438400" cy="307975"/>
          </a:xfrm>
          <a:prstGeom prst="rect">
            <a:avLst/>
          </a:prstGeom>
          <a:noFill/>
        </p:spPr>
        <p:txBody>
          <a:bodyPr>
            <a:noAutofit/>
          </a:bodyPr>
          <a:lstStyle>
            <a:lvl1pPr marL="0" indent="0">
              <a:buFontTx/>
              <a:buNone/>
              <a:defRPr sz="1000">
                <a:solidFill>
                  <a:schemeClr val="tx1">
                    <a:lumMod val="50000"/>
                    <a:lumOff val="50000"/>
                  </a:schemeClr>
                </a:solidFill>
                <a:latin typeface="Roboto Light"/>
                <a:cs typeface="Roboto Light"/>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endParaRPr lang="en-JM" dirty="0"/>
          </a:p>
        </p:txBody>
      </p:sp>
      <p:sp>
        <p:nvSpPr>
          <p:cNvPr id="21" name="Content Placeholder 19"/>
          <p:cNvSpPr>
            <a:spLocks noGrp="1"/>
          </p:cNvSpPr>
          <p:nvPr>
            <p:ph sz="quarter" idx="17"/>
          </p:nvPr>
        </p:nvSpPr>
        <p:spPr>
          <a:xfrm>
            <a:off x="5638800" y="3562352"/>
            <a:ext cx="2438400" cy="465119"/>
          </a:xfrm>
          <a:prstGeom prst="rect">
            <a:avLst/>
          </a:prstGeom>
          <a:noFill/>
        </p:spPr>
        <p:txBody>
          <a:bodyPr>
            <a:noAutofit/>
          </a:bodyPr>
          <a:lstStyle>
            <a:lvl1pPr marL="0" indent="0">
              <a:buFontTx/>
              <a:buNone/>
              <a:defRPr sz="1000">
                <a:solidFill>
                  <a:schemeClr val="tx1">
                    <a:lumMod val="50000"/>
                    <a:lumOff val="50000"/>
                  </a:schemeClr>
                </a:solidFill>
                <a:latin typeface="Roboto Light"/>
                <a:cs typeface="Roboto Light"/>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endParaRPr lang="en-JM" dirty="0"/>
          </a:p>
        </p:txBody>
      </p:sp>
      <p:sp>
        <p:nvSpPr>
          <p:cNvPr id="23" name="Text Placeholder 22"/>
          <p:cNvSpPr>
            <a:spLocks noGrp="1"/>
          </p:cNvSpPr>
          <p:nvPr>
            <p:ph type="body" sz="quarter" idx="18"/>
          </p:nvPr>
        </p:nvSpPr>
        <p:spPr>
          <a:xfrm>
            <a:off x="5029200" y="1733554"/>
            <a:ext cx="3505200" cy="357187"/>
          </a:xfrm>
        </p:spPr>
        <p:txBody>
          <a:bodyPr>
            <a:noAutofit/>
          </a:bodyPr>
          <a:lstStyle>
            <a:lvl1pPr marL="0" indent="0">
              <a:buFontTx/>
              <a:buNone/>
              <a:defRPr sz="1100">
                <a:solidFill>
                  <a:schemeClr val="tx1"/>
                </a:solidFill>
                <a:latin typeface="Roboto Slab Bold"/>
                <a:ea typeface="Roboto Light"/>
                <a:cs typeface="Roboto Slab Bold"/>
              </a:defRPr>
            </a:lvl1pPr>
            <a:lvl2pPr marL="457200" indent="0">
              <a:buFontTx/>
              <a:buNone/>
              <a:defRPr sz="1300">
                <a:latin typeface="Open Sans" pitchFamily="34" charset="0"/>
                <a:ea typeface="Open Sans" pitchFamily="34" charset="0"/>
                <a:cs typeface="Open Sans" pitchFamily="34" charset="0"/>
              </a:defRPr>
            </a:lvl2pPr>
            <a:lvl3pPr marL="914400" indent="0">
              <a:buFontTx/>
              <a:buNone/>
              <a:defRPr sz="1300">
                <a:latin typeface="Open Sans" pitchFamily="34" charset="0"/>
                <a:ea typeface="Open Sans" pitchFamily="34" charset="0"/>
                <a:cs typeface="Open Sans" pitchFamily="34" charset="0"/>
              </a:defRPr>
            </a:lvl3pPr>
            <a:lvl4pPr marL="1371600" indent="0">
              <a:buFontTx/>
              <a:buNone/>
              <a:defRPr sz="1300">
                <a:latin typeface="Open Sans" pitchFamily="34" charset="0"/>
                <a:ea typeface="Open Sans" pitchFamily="34" charset="0"/>
                <a:cs typeface="Open Sans" pitchFamily="34" charset="0"/>
              </a:defRPr>
            </a:lvl4pPr>
            <a:lvl5pPr marL="1828800" indent="0">
              <a:buFontTx/>
              <a:buNone/>
              <a:defRPr sz="1300">
                <a:latin typeface="Open Sans" pitchFamily="34" charset="0"/>
                <a:ea typeface="Open Sans" pitchFamily="34" charset="0"/>
                <a:cs typeface="Open Sans" pitchFamily="34" charset="0"/>
              </a:defRPr>
            </a:lvl5pPr>
          </a:lstStyle>
          <a:p>
            <a:pPr lvl="0"/>
            <a:endParaRPr lang="en-JM" dirty="0"/>
          </a:p>
        </p:txBody>
      </p:sp>
      <p:sp>
        <p:nvSpPr>
          <p:cNvPr id="9" name="Title Placeholder 1"/>
          <p:cNvSpPr>
            <a:spLocks noGrp="1"/>
          </p:cNvSpPr>
          <p:nvPr>
            <p:ph type="title"/>
          </p:nvPr>
        </p:nvSpPr>
        <p:spPr>
          <a:xfrm>
            <a:off x="4953000" y="438150"/>
            <a:ext cx="3048000" cy="857250"/>
          </a:xfrm>
          <a:prstGeom prst="rect">
            <a:avLst/>
          </a:prstGeom>
        </p:spPr>
        <p:txBody>
          <a:bodyPr vert="horz" lIns="91440" tIns="45720" rIns="91440" bIns="45720" rtlCol="0" anchor="ctr">
            <a:normAutofit/>
          </a:bodyPr>
          <a:lstStyle/>
          <a:p>
            <a:r>
              <a:rPr lang="en-US" dirty="0"/>
              <a:t>Click to edit Master title style</a:t>
            </a:r>
            <a:endParaRPr lang="en-JM" dirty="0"/>
          </a:p>
        </p:txBody>
      </p:sp>
    </p:spTree>
    <p:extLst>
      <p:ext uri="{BB962C8B-B14F-4D97-AF65-F5344CB8AC3E}">
        <p14:creationId xmlns:p14="http://schemas.microsoft.com/office/powerpoint/2010/main" val="2709322154"/>
      </p:ext>
    </p:extLst>
  </p:cSld>
  <p:clrMapOvr>
    <a:masterClrMapping/>
  </p:clrMapOvr>
  <p:transition spd="slow">
    <p:push dir="u"/>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31_Title and Content">
    <p:spTree>
      <p:nvGrpSpPr>
        <p:cNvPr id="1" name=""/>
        <p:cNvGrpSpPr/>
        <p:nvPr/>
      </p:nvGrpSpPr>
      <p:grpSpPr>
        <a:xfrm>
          <a:off x="0" y="0"/>
          <a:ext cx="0" cy="0"/>
          <a:chOff x="0" y="0"/>
          <a:chExt cx="0" cy="0"/>
        </a:xfrm>
      </p:grpSpPr>
      <p:sp>
        <p:nvSpPr>
          <p:cNvPr id="12" name="Title Placeholder 1"/>
          <p:cNvSpPr>
            <a:spLocks noGrp="1"/>
          </p:cNvSpPr>
          <p:nvPr>
            <p:ph type="title"/>
          </p:nvPr>
        </p:nvSpPr>
        <p:spPr>
          <a:xfrm>
            <a:off x="533400" y="438150"/>
            <a:ext cx="7620000" cy="857250"/>
          </a:xfrm>
          <a:prstGeom prst="rect">
            <a:avLst/>
          </a:prstGeom>
        </p:spPr>
        <p:txBody>
          <a:bodyPr vert="horz" lIns="91440" tIns="45720" rIns="91440" bIns="45720" rtlCol="0" anchor="ctr">
            <a:normAutofit/>
          </a:bodyPr>
          <a:lstStyle/>
          <a:p>
            <a:r>
              <a:rPr lang="en-US" dirty="0"/>
              <a:t>Click to edit Master title style</a:t>
            </a:r>
            <a:endParaRPr lang="en-JM" dirty="0"/>
          </a:p>
        </p:txBody>
      </p:sp>
      <p:sp>
        <p:nvSpPr>
          <p:cNvPr id="46" name="Picture Placeholder 28"/>
          <p:cNvSpPr>
            <a:spLocks noGrp="1" noChangeAspect="1"/>
          </p:cNvSpPr>
          <p:nvPr>
            <p:ph type="pic" sz="quarter" idx="51"/>
          </p:nvPr>
        </p:nvSpPr>
        <p:spPr>
          <a:xfrm>
            <a:off x="5257800" y="1504950"/>
            <a:ext cx="1044000" cy="1044000"/>
          </a:xfrm>
          <a:prstGeom prst="ellipse">
            <a:avLst/>
          </a:prstGeom>
          <a:ln w="76200" cap="sq">
            <a:noFill/>
            <a:miter lim="800000"/>
          </a:ln>
          <a:effectLst/>
        </p:spPr>
        <p:txBody>
          <a:bodyPr>
            <a:normAutofit/>
          </a:bodyPr>
          <a:lstStyle>
            <a:lvl1pPr marL="0" indent="0" algn="ctr">
              <a:buFontTx/>
              <a:buNone/>
              <a:defRPr sz="1050">
                <a:solidFill>
                  <a:schemeClr val="tx1">
                    <a:lumMod val="50000"/>
                    <a:lumOff val="50000"/>
                  </a:schemeClr>
                </a:solidFill>
                <a:latin typeface="Roboto Light"/>
                <a:cs typeface="Roboto Light"/>
              </a:defRPr>
            </a:lvl1pPr>
          </a:lstStyle>
          <a:p>
            <a:endParaRPr lang="en-JM" dirty="0"/>
          </a:p>
        </p:txBody>
      </p:sp>
      <p:sp>
        <p:nvSpPr>
          <p:cNvPr id="47" name="Picture Placeholder 28"/>
          <p:cNvSpPr>
            <a:spLocks noGrp="1" noChangeAspect="1"/>
          </p:cNvSpPr>
          <p:nvPr>
            <p:ph type="pic" sz="quarter" idx="52"/>
          </p:nvPr>
        </p:nvSpPr>
        <p:spPr>
          <a:xfrm>
            <a:off x="6477000" y="1504950"/>
            <a:ext cx="1044000" cy="1044000"/>
          </a:xfrm>
          <a:prstGeom prst="ellipse">
            <a:avLst/>
          </a:prstGeom>
          <a:ln w="76200" cap="sq">
            <a:noFill/>
            <a:miter lim="800000"/>
          </a:ln>
          <a:effectLst/>
        </p:spPr>
        <p:txBody>
          <a:bodyPr>
            <a:normAutofit/>
          </a:bodyPr>
          <a:lstStyle>
            <a:lvl1pPr marL="0" indent="0" algn="ctr">
              <a:buFontTx/>
              <a:buNone/>
              <a:defRPr sz="1050">
                <a:solidFill>
                  <a:schemeClr val="tx1">
                    <a:lumMod val="50000"/>
                    <a:lumOff val="50000"/>
                  </a:schemeClr>
                </a:solidFill>
                <a:latin typeface="Roboto Light"/>
                <a:cs typeface="Roboto Light"/>
              </a:defRPr>
            </a:lvl1pPr>
          </a:lstStyle>
          <a:p>
            <a:endParaRPr lang="en-JM" dirty="0"/>
          </a:p>
        </p:txBody>
      </p:sp>
      <p:sp>
        <p:nvSpPr>
          <p:cNvPr id="48" name="Picture Placeholder 28"/>
          <p:cNvSpPr>
            <a:spLocks noGrp="1" noChangeAspect="1"/>
          </p:cNvSpPr>
          <p:nvPr>
            <p:ph type="pic" sz="quarter" idx="53"/>
          </p:nvPr>
        </p:nvSpPr>
        <p:spPr>
          <a:xfrm>
            <a:off x="4648200" y="2472750"/>
            <a:ext cx="1044000" cy="1044000"/>
          </a:xfrm>
          <a:prstGeom prst="ellipse">
            <a:avLst/>
          </a:prstGeom>
          <a:ln w="76200" cap="sq">
            <a:noFill/>
            <a:miter lim="800000"/>
          </a:ln>
          <a:effectLst/>
        </p:spPr>
        <p:txBody>
          <a:bodyPr>
            <a:normAutofit/>
          </a:bodyPr>
          <a:lstStyle>
            <a:lvl1pPr marL="0" indent="0" algn="ctr">
              <a:buFontTx/>
              <a:buNone/>
              <a:defRPr sz="1050">
                <a:solidFill>
                  <a:schemeClr val="tx1">
                    <a:lumMod val="50000"/>
                    <a:lumOff val="50000"/>
                  </a:schemeClr>
                </a:solidFill>
                <a:latin typeface="Roboto Light"/>
                <a:cs typeface="Roboto Light"/>
              </a:defRPr>
            </a:lvl1pPr>
          </a:lstStyle>
          <a:p>
            <a:endParaRPr lang="en-JM" dirty="0"/>
          </a:p>
        </p:txBody>
      </p:sp>
      <p:sp>
        <p:nvSpPr>
          <p:cNvPr id="49" name="Picture Placeholder 28"/>
          <p:cNvSpPr>
            <a:spLocks noGrp="1" noChangeAspect="1"/>
          </p:cNvSpPr>
          <p:nvPr>
            <p:ph type="pic" sz="quarter" idx="54"/>
          </p:nvPr>
        </p:nvSpPr>
        <p:spPr>
          <a:xfrm>
            <a:off x="5867400" y="2472750"/>
            <a:ext cx="1044000" cy="1044000"/>
          </a:xfrm>
          <a:prstGeom prst="ellipse">
            <a:avLst/>
          </a:prstGeom>
          <a:ln w="76200" cap="sq">
            <a:noFill/>
            <a:miter lim="800000"/>
          </a:ln>
          <a:effectLst/>
        </p:spPr>
        <p:txBody>
          <a:bodyPr>
            <a:normAutofit/>
          </a:bodyPr>
          <a:lstStyle>
            <a:lvl1pPr marL="0" indent="0" algn="ctr">
              <a:buFontTx/>
              <a:buNone/>
              <a:defRPr sz="1050">
                <a:solidFill>
                  <a:schemeClr val="tx1">
                    <a:lumMod val="50000"/>
                    <a:lumOff val="50000"/>
                  </a:schemeClr>
                </a:solidFill>
                <a:latin typeface="Roboto Light"/>
                <a:cs typeface="Roboto Light"/>
              </a:defRPr>
            </a:lvl1pPr>
          </a:lstStyle>
          <a:p>
            <a:endParaRPr lang="en-JM" dirty="0"/>
          </a:p>
        </p:txBody>
      </p:sp>
      <p:sp>
        <p:nvSpPr>
          <p:cNvPr id="51" name="Picture Placeholder 28"/>
          <p:cNvSpPr>
            <a:spLocks noGrp="1" noChangeAspect="1"/>
          </p:cNvSpPr>
          <p:nvPr>
            <p:ph type="pic" sz="quarter" idx="56"/>
          </p:nvPr>
        </p:nvSpPr>
        <p:spPr>
          <a:xfrm>
            <a:off x="7109400" y="2495550"/>
            <a:ext cx="1044000" cy="1044000"/>
          </a:xfrm>
          <a:prstGeom prst="ellipse">
            <a:avLst/>
          </a:prstGeom>
          <a:ln w="76200" cap="sq">
            <a:noFill/>
            <a:miter lim="800000"/>
          </a:ln>
          <a:effectLst/>
        </p:spPr>
        <p:txBody>
          <a:bodyPr>
            <a:normAutofit/>
          </a:bodyPr>
          <a:lstStyle>
            <a:lvl1pPr marL="0" indent="0" algn="ctr">
              <a:buFontTx/>
              <a:buNone/>
              <a:defRPr sz="1050">
                <a:solidFill>
                  <a:schemeClr val="tx1">
                    <a:lumMod val="50000"/>
                    <a:lumOff val="50000"/>
                  </a:schemeClr>
                </a:solidFill>
                <a:latin typeface="Roboto Light"/>
                <a:cs typeface="Roboto Light"/>
              </a:defRPr>
            </a:lvl1pPr>
          </a:lstStyle>
          <a:p>
            <a:endParaRPr lang="en-JM" dirty="0"/>
          </a:p>
        </p:txBody>
      </p:sp>
      <p:sp>
        <p:nvSpPr>
          <p:cNvPr id="53" name="Picture Placeholder 28"/>
          <p:cNvSpPr>
            <a:spLocks noGrp="1" noChangeAspect="1"/>
          </p:cNvSpPr>
          <p:nvPr>
            <p:ph type="pic" sz="quarter" idx="58"/>
          </p:nvPr>
        </p:nvSpPr>
        <p:spPr>
          <a:xfrm>
            <a:off x="5257800" y="3463350"/>
            <a:ext cx="1044000" cy="1044000"/>
          </a:xfrm>
          <a:prstGeom prst="ellipse">
            <a:avLst/>
          </a:prstGeom>
          <a:ln w="76200" cap="sq">
            <a:noFill/>
            <a:miter lim="800000"/>
          </a:ln>
          <a:effectLst/>
        </p:spPr>
        <p:txBody>
          <a:bodyPr>
            <a:normAutofit/>
          </a:bodyPr>
          <a:lstStyle>
            <a:lvl1pPr marL="0" indent="0" algn="ctr">
              <a:buFontTx/>
              <a:buNone/>
              <a:defRPr sz="1050">
                <a:solidFill>
                  <a:schemeClr val="tx1">
                    <a:lumMod val="50000"/>
                    <a:lumOff val="50000"/>
                  </a:schemeClr>
                </a:solidFill>
                <a:latin typeface="Roboto Light"/>
                <a:cs typeface="Roboto Light"/>
              </a:defRPr>
            </a:lvl1pPr>
          </a:lstStyle>
          <a:p>
            <a:endParaRPr lang="en-JM" dirty="0"/>
          </a:p>
        </p:txBody>
      </p:sp>
      <p:sp>
        <p:nvSpPr>
          <p:cNvPr id="54" name="Picture Placeholder 28"/>
          <p:cNvSpPr>
            <a:spLocks noGrp="1" noChangeAspect="1"/>
          </p:cNvSpPr>
          <p:nvPr>
            <p:ph type="pic" sz="quarter" idx="59"/>
          </p:nvPr>
        </p:nvSpPr>
        <p:spPr>
          <a:xfrm>
            <a:off x="6477000" y="3463350"/>
            <a:ext cx="1044000" cy="1044000"/>
          </a:xfrm>
          <a:prstGeom prst="ellipse">
            <a:avLst/>
          </a:prstGeom>
          <a:ln w="76200" cap="sq">
            <a:noFill/>
            <a:miter lim="800000"/>
          </a:ln>
          <a:effectLst/>
        </p:spPr>
        <p:txBody>
          <a:bodyPr>
            <a:normAutofit/>
          </a:bodyPr>
          <a:lstStyle>
            <a:lvl1pPr marL="0" indent="0" algn="ctr">
              <a:buFontTx/>
              <a:buNone/>
              <a:defRPr sz="1050">
                <a:solidFill>
                  <a:schemeClr val="tx1">
                    <a:lumMod val="50000"/>
                    <a:lumOff val="50000"/>
                  </a:schemeClr>
                </a:solidFill>
                <a:latin typeface="Roboto Light"/>
                <a:cs typeface="Roboto Light"/>
              </a:defRPr>
            </a:lvl1pPr>
          </a:lstStyle>
          <a:p>
            <a:endParaRPr lang="en-JM" dirty="0"/>
          </a:p>
        </p:txBody>
      </p:sp>
      <p:sp>
        <p:nvSpPr>
          <p:cNvPr id="11" name="Text Placeholder 17"/>
          <p:cNvSpPr>
            <a:spLocks noGrp="1"/>
          </p:cNvSpPr>
          <p:nvPr>
            <p:ph type="body" sz="quarter" idx="24"/>
          </p:nvPr>
        </p:nvSpPr>
        <p:spPr>
          <a:xfrm>
            <a:off x="533400" y="419100"/>
            <a:ext cx="5029200" cy="323850"/>
          </a:xfrm>
        </p:spPr>
        <p:txBody>
          <a:bodyPr>
            <a:noAutofit/>
          </a:bodyPr>
          <a:lstStyle>
            <a:lvl1pPr marL="0" indent="0" algn="l">
              <a:buFontTx/>
              <a:buNone/>
              <a:defRPr sz="1300" b="0" kern="0" spc="0">
                <a:solidFill>
                  <a:schemeClr val="tx1"/>
                </a:solidFill>
                <a:latin typeface="Roboto Light"/>
                <a:ea typeface="Roboto Light"/>
                <a:cs typeface="Roboto Light"/>
              </a:defRPr>
            </a:lvl1pPr>
            <a:lvl2pPr marL="457200" indent="0">
              <a:buFontTx/>
              <a:buNone/>
              <a:defRPr sz="1050">
                <a:latin typeface="Mission Gothic Regular" pitchFamily="50" charset="0"/>
              </a:defRPr>
            </a:lvl2pPr>
            <a:lvl3pPr marL="914400" indent="0">
              <a:buFontTx/>
              <a:buNone/>
              <a:defRPr sz="1050">
                <a:latin typeface="Mission Gothic Regular" pitchFamily="50" charset="0"/>
              </a:defRPr>
            </a:lvl3pPr>
            <a:lvl4pPr marL="1371600" indent="0">
              <a:buFontTx/>
              <a:buNone/>
              <a:defRPr sz="1050">
                <a:latin typeface="Mission Gothic Regular" pitchFamily="50" charset="0"/>
              </a:defRPr>
            </a:lvl4pPr>
            <a:lvl5pPr marL="1828800" indent="0">
              <a:buFontTx/>
              <a:buNone/>
              <a:defRPr sz="1050">
                <a:latin typeface="Mission Gothic Regular" pitchFamily="50" charset="0"/>
              </a:defRPr>
            </a:lvl5pPr>
          </a:lstStyle>
          <a:p>
            <a:pPr lvl="0"/>
            <a:endParaRPr lang="en-JM" dirty="0"/>
          </a:p>
        </p:txBody>
      </p:sp>
    </p:spTree>
    <p:extLst>
      <p:ext uri="{BB962C8B-B14F-4D97-AF65-F5344CB8AC3E}">
        <p14:creationId xmlns:p14="http://schemas.microsoft.com/office/powerpoint/2010/main" val="1508844076"/>
      </p:ext>
    </p:extLst>
  </p:cSld>
  <p:clrMapOvr>
    <a:masterClrMapping/>
  </p:clrMapOvr>
  <p:transition spd="slow">
    <p:push dir="u"/>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0_Title and Content">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533400" y="438150"/>
            <a:ext cx="7620000" cy="857250"/>
          </a:xfrm>
          <a:prstGeom prst="rect">
            <a:avLst/>
          </a:prstGeom>
        </p:spPr>
        <p:txBody>
          <a:bodyPr vert="horz" lIns="91440" tIns="45720" rIns="91440" bIns="45720" rtlCol="0" anchor="ctr">
            <a:normAutofit/>
          </a:bodyPr>
          <a:lstStyle>
            <a:lvl1pPr algn="l">
              <a:defRPr>
                <a:gradFill flip="none" rotWithShape="1">
                  <a:gsLst>
                    <a:gs pos="0">
                      <a:schemeClr val="accent1"/>
                    </a:gs>
                    <a:gs pos="100000">
                      <a:schemeClr val="accent4"/>
                    </a:gs>
                    <a:gs pos="50000">
                      <a:schemeClr val="accent2"/>
                    </a:gs>
                    <a:gs pos="75000">
                      <a:schemeClr val="accent3"/>
                    </a:gs>
                  </a:gsLst>
                  <a:lin ang="0" scaled="1"/>
                  <a:tileRect/>
                </a:gradFill>
              </a:defRPr>
            </a:lvl1pPr>
          </a:lstStyle>
          <a:p>
            <a:endParaRPr lang="en-JM" dirty="0"/>
          </a:p>
        </p:txBody>
      </p:sp>
      <p:sp>
        <p:nvSpPr>
          <p:cNvPr id="22" name="Picture Placeholder 21"/>
          <p:cNvSpPr>
            <a:spLocks noGrp="1"/>
          </p:cNvSpPr>
          <p:nvPr>
            <p:ph type="pic" sz="quarter" idx="25"/>
          </p:nvPr>
        </p:nvSpPr>
        <p:spPr>
          <a:xfrm>
            <a:off x="0" y="2715750"/>
            <a:ext cx="1295400" cy="1223400"/>
          </a:xfrm>
        </p:spPr>
        <p:txBody>
          <a:bodyPr>
            <a:normAutofit/>
          </a:bodyPr>
          <a:lstStyle>
            <a:lvl1pPr marL="0" indent="0">
              <a:buNone/>
              <a:defRPr sz="1050"/>
            </a:lvl1pPr>
          </a:lstStyle>
          <a:p>
            <a:endParaRPr lang="en-US"/>
          </a:p>
        </p:txBody>
      </p:sp>
      <p:sp>
        <p:nvSpPr>
          <p:cNvPr id="23" name="Picture Placeholder 21"/>
          <p:cNvSpPr>
            <a:spLocks noGrp="1"/>
          </p:cNvSpPr>
          <p:nvPr>
            <p:ph type="pic" sz="quarter" idx="26"/>
          </p:nvPr>
        </p:nvSpPr>
        <p:spPr>
          <a:xfrm>
            <a:off x="1308100" y="2715750"/>
            <a:ext cx="1295400" cy="1223400"/>
          </a:xfrm>
        </p:spPr>
        <p:txBody>
          <a:bodyPr>
            <a:normAutofit/>
          </a:bodyPr>
          <a:lstStyle>
            <a:lvl1pPr marL="0" indent="0">
              <a:buNone/>
              <a:defRPr sz="1050"/>
            </a:lvl1pPr>
          </a:lstStyle>
          <a:p>
            <a:endParaRPr lang="en-US"/>
          </a:p>
        </p:txBody>
      </p:sp>
      <p:sp>
        <p:nvSpPr>
          <p:cNvPr id="24" name="Picture Placeholder 21"/>
          <p:cNvSpPr>
            <a:spLocks noGrp="1"/>
          </p:cNvSpPr>
          <p:nvPr>
            <p:ph type="pic" sz="quarter" idx="27"/>
          </p:nvPr>
        </p:nvSpPr>
        <p:spPr>
          <a:xfrm>
            <a:off x="2616200" y="2715750"/>
            <a:ext cx="1295400" cy="1223400"/>
          </a:xfrm>
        </p:spPr>
        <p:txBody>
          <a:bodyPr>
            <a:normAutofit/>
          </a:bodyPr>
          <a:lstStyle>
            <a:lvl1pPr marL="0" indent="0">
              <a:buNone/>
              <a:defRPr sz="1050"/>
            </a:lvl1pPr>
          </a:lstStyle>
          <a:p>
            <a:endParaRPr lang="en-US"/>
          </a:p>
        </p:txBody>
      </p:sp>
      <p:sp>
        <p:nvSpPr>
          <p:cNvPr id="25" name="Picture Placeholder 21"/>
          <p:cNvSpPr>
            <a:spLocks noGrp="1"/>
          </p:cNvSpPr>
          <p:nvPr>
            <p:ph type="pic" sz="quarter" idx="28"/>
          </p:nvPr>
        </p:nvSpPr>
        <p:spPr>
          <a:xfrm>
            <a:off x="3924300" y="2715750"/>
            <a:ext cx="1295400" cy="1223400"/>
          </a:xfrm>
        </p:spPr>
        <p:txBody>
          <a:bodyPr>
            <a:normAutofit/>
          </a:bodyPr>
          <a:lstStyle>
            <a:lvl1pPr marL="0" indent="0">
              <a:buNone/>
              <a:defRPr sz="1050"/>
            </a:lvl1pPr>
          </a:lstStyle>
          <a:p>
            <a:endParaRPr lang="en-US"/>
          </a:p>
        </p:txBody>
      </p:sp>
      <p:sp>
        <p:nvSpPr>
          <p:cNvPr id="26" name="Picture Placeholder 21"/>
          <p:cNvSpPr>
            <a:spLocks noGrp="1"/>
          </p:cNvSpPr>
          <p:nvPr>
            <p:ph type="pic" sz="quarter" idx="29"/>
          </p:nvPr>
        </p:nvSpPr>
        <p:spPr>
          <a:xfrm>
            <a:off x="5232400" y="2715750"/>
            <a:ext cx="1295400" cy="1223400"/>
          </a:xfrm>
        </p:spPr>
        <p:txBody>
          <a:bodyPr>
            <a:normAutofit/>
          </a:bodyPr>
          <a:lstStyle>
            <a:lvl1pPr marL="0" indent="0">
              <a:buNone/>
              <a:defRPr sz="1050"/>
            </a:lvl1pPr>
          </a:lstStyle>
          <a:p>
            <a:endParaRPr lang="en-US" dirty="0"/>
          </a:p>
        </p:txBody>
      </p:sp>
      <p:sp>
        <p:nvSpPr>
          <p:cNvPr id="27" name="Picture Placeholder 21"/>
          <p:cNvSpPr>
            <a:spLocks noGrp="1"/>
          </p:cNvSpPr>
          <p:nvPr>
            <p:ph type="pic" sz="quarter" idx="30"/>
          </p:nvPr>
        </p:nvSpPr>
        <p:spPr>
          <a:xfrm>
            <a:off x="6540500" y="2715750"/>
            <a:ext cx="1295400" cy="1223400"/>
          </a:xfrm>
        </p:spPr>
        <p:txBody>
          <a:bodyPr>
            <a:normAutofit/>
          </a:bodyPr>
          <a:lstStyle>
            <a:lvl1pPr marL="0" indent="0">
              <a:buNone/>
              <a:defRPr sz="1050"/>
            </a:lvl1pPr>
          </a:lstStyle>
          <a:p>
            <a:endParaRPr lang="en-US"/>
          </a:p>
        </p:txBody>
      </p:sp>
      <p:sp>
        <p:nvSpPr>
          <p:cNvPr id="28" name="Picture Placeholder 21"/>
          <p:cNvSpPr>
            <a:spLocks noGrp="1"/>
          </p:cNvSpPr>
          <p:nvPr>
            <p:ph type="pic" sz="quarter" idx="31"/>
          </p:nvPr>
        </p:nvSpPr>
        <p:spPr>
          <a:xfrm>
            <a:off x="7848600" y="2715750"/>
            <a:ext cx="1295400" cy="1223400"/>
          </a:xfrm>
        </p:spPr>
        <p:txBody>
          <a:bodyPr>
            <a:normAutofit/>
          </a:bodyPr>
          <a:lstStyle>
            <a:lvl1pPr marL="0" indent="0">
              <a:buNone/>
              <a:defRPr sz="1050"/>
            </a:lvl1pPr>
          </a:lstStyle>
          <a:p>
            <a:endParaRPr lang="en-US"/>
          </a:p>
        </p:txBody>
      </p:sp>
      <p:sp>
        <p:nvSpPr>
          <p:cNvPr id="29" name="Picture Placeholder 21"/>
          <p:cNvSpPr>
            <a:spLocks noGrp="1"/>
          </p:cNvSpPr>
          <p:nvPr>
            <p:ph type="pic" sz="quarter" idx="32"/>
          </p:nvPr>
        </p:nvSpPr>
        <p:spPr>
          <a:xfrm>
            <a:off x="0" y="3939150"/>
            <a:ext cx="1295400" cy="1223400"/>
          </a:xfrm>
        </p:spPr>
        <p:txBody>
          <a:bodyPr>
            <a:normAutofit/>
          </a:bodyPr>
          <a:lstStyle>
            <a:lvl1pPr marL="0" indent="0">
              <a:buNone/>
              <a:defRPr sz="1050"/>
            </a:lvl1pPr>
          </a:lstStyle>
          <a:p>
            <a:endParaRPr lang="en-US"/>
          </a:p>
        </p:txBody>
      </p:sp>
      <p:sp>
        <p:nvSpPr>
          <p:cNvPr id="30" name="Picture Placeholder 21"/>
          <p:cNvSpPr>
            <a:spLocks noGrp="1"/>
          </p:cNvSpPr>
          <p:nvPr>
            <p:ph type="pic" sz="quarter" idx="33"/>
          </p:nvPr>
        </p:nvSpPr>
        <p:spPr>
          <a:xfrm>
            <a:off x="1308100" y="3939150"/>
            <a:ext cx="1295400" cy="1223400"/>
          </a:xfrm>
        </p:spPr>
        <p:txBody>
          <a:bodyPr>
            <a:normAutofit/>
          </a:bodyPr>
          <a:lstStyle>
            <a:lvl1pPr marL="0" indent="0">
              <a:buNone/>
              <a:defRPr sz="1050"/>
            </a:lvl1pPr>
          </a:lstStyle>
          <a:p>
            <a:endParaRPr lang="en-US"/>
          </a:p>
        </p:txBody>
      </p:sp>
      <p:sp>
        <p:nvSpPr>
          <p:cNvPr id="31" name="Picture Placeholder 21"/>
          <p:cNvSpPr>
            <a:spLocks noGrp="1"/>
          </p:cNvSpPr>
          <p:nvPr>
            <p:ph type="pic" sz="quarter" idx="34"/>
          </p:nvPr>
        </p:nvSpPr>
        <p:spPr>
          <a:xfrm>
            <a:off x="2616200" y="3939150"/>
            <a:ext cx="1295400" cy="1223400"/>
          </a:xfrm>
        </p:spPr>
        <p:txBody>
          <a:bodyPr>
            <a:normAutofit/>
          </a:bodyPr>
          <a:lstStyle>
            <a:lvl1pPr marL="0" indent="0">
              <a:buNone/>
              <a:defRPr sz="1050"/>
            </a:lvl1pPr>
          </a:lstStyle>
          <a:p>
            <a:endParaRPr lang="en-US"/>
          </a:p>
        </p:txBody>
      </p:sp>
      <p:sp>
        <p:nvSpPr>
          <p:cNvPr id="32" name="Picture Placeholder 21"/>
          <p:cNvSpPr>
            <a:spLocks noGrp="1"/>
          </p:cNvSpPr>
          <p:nvPr>
            <p:ph type="pic" sz="quarter" idx="35"/>
          </p:nvPr>
        </p:nvSpPr>
        <p:spPr>
          <a:xfrm>
            <a:off x="3924300" y="3939150"/>
            <a:ext cx="1295400" cy="1223400"/>
          </a:xfrm>
        </p:spPr>
        <p:txBody>
          <a:bodyPr>
            <a:normAutofit/>
          </a:bodyPr>
          <a:lstStyle>
            <a:lvl1pPr marL="0" indent="0">
              <a:buNone/>
              <a:defRPr sz="1050"/>
            </a:lvl1pPr>
          </a:lstStyle>
          <a:p>
            <a:endParaRPr lang="en-US"/>
          </a:p>
        </p:txBody>
      </p:sp>
      <p:sp>
        <p:nvSpPr>
          <p:cNvPr id="33" name="Picture Placeholder 21"/>
          <p:cNvSpPr>
            <a:spLocks noGrp="1"/>
          </p:cNvSpPr>
          <p:nvPr>
            <p:ph type="pic" sz="quarter" idx="36"/>
          </p:nvPr>
        </p:nvSpPr>
        <p:spPr>
          <a:xfrm>
            <a:off x="5232400" y="3939150"/>
            <a:ext cx="1295400" cy="1223400"/>
          </a:xfrm>
        </p:spPr>
        <p:txBody>
          <a:bodyPr>
            <a:normAutofit/>
          </a:bodyPr>
          <a:lstStyle>
            <a:lvl1pPr marL="0" indent="0">
              <a:buNone/>
              <a:defRPr sz="1050"/>
            </a:lvl1pPr>
          </a:lstStyle>
          <a:p>
            <a:endParaRPr lang="en-US" dirty="0"/>
          </a:p>
        </p:txBody>
      </p:sp>
      <p:sp>
        <p:nvSpPr>
          <p:cNvPr id="34" name="Picture Placeholder 21"/>
          <p:cNvSpPr>
            <a:spLocks noGrp="1"/>
          </p:cNvSpPr>
          <p:nvPr>
            <p:ph type="pic" sz="quarter" idx="37"/>
          </p:nvPr>
        </p:nvSpPr>
        <p:spPr>
          <a:xfrm>
            <a:off x="6540500" y="3939150"/>
            <a:ext cx="1295400" cy="1223400"/>
          </a:xfrm>
        </p:spPr>
        <p:txBody>
          <a:bodyPr>
            <a:normAutofit/>
          </a:bodyPr>
          <a:lstStyle>
            <a:lvl1pPr marL="0" indent="0">
              <a:buNone/>
              <a:defRPr sz="1050"/>
            </a:lvl1pPr>
          </a:lstStyle>
          <a:p>
            <a:endParaRPr lang="en-US"/>
          </a:p>
        </p:txBody>
      </p:sp>
      <p:sp>
        <p:nvSpPr>
          <p:cNvPr id="35" name="Picture Placeholder 21"/>
          <p:cNvSpPr>
            <a:spLocks noGrp="1"/>
          </p:cNvSpPr>
          <p:nvPr>
            <p:ph type="pic" sz="quarter" idx="38"/>
          </p:nvPr>
        </p:nvSpPr>
        <p:spPr>
          <a:xfrm>
            <a:off x="7848600" y="3939150"/>
            <a:ext cx="1295400" cy="1223400"/>
          </a:xfrm>
        </p:spPr>
        <p:txBody>
          <a:bodyPr>
            <a:normAutofit/>
          </a:bodyPr>
          <a:lstStyle>
            <a:lvl1pPr marL="0" indent="0">
              <a:buNone/>
              <a:defRPr sz="1050"/>
            </a:lvl1pPr>
          </a:lstStyle>
          <a:p>
            <a:endParaRPr lang="en-US"/>
          </a:p>
        </p:txBody>
      </p:sp>
      <p:sp>
        <p:nvSpPr>
          <p:cNvPr id="18" name="Text Placeholder 17"/>
          <p:cNvSpPr>
            <a:spLocks noGrp="1"/>
          </p:cNvSpPr>
          <p:nvPr>
            <p:ph type="body" sz="quarter" idx="24"/>
          </p:nvPr>
        </p:nvSpPr>
        <p:spPr>
          <a:xfrm>
            <a:off x="533400" y="419100"/>
            <a:ext cx="5029200" cy="323850"/>
          </a:xfrm>
        </p:spPr>
        <p:txBody>
          <a:bodyPr>
            <a:noAutofit/>
          </a:bodyPr>
          <a:lstStyle>
            <a:lvl1pPr marL="0" indent="0" algn="l">
              <a:buFontTx/>
              <a:buNone/>
              <a:defRPr sz="1300" b="0" kern="0" spc="0">
                <a:solidFill>
                  <a:schemeClr val="tx1"/>
                </a:solidFill>
                <a:latin typeface="Roboto Light"/>
                <a:ea typeface="Roboto Light"/>
                <a:cs typeface="Roboto Light"/>
              </a:defRPr>
            </a:lvl1pPr>
            <a:lvl2pPr marL="457200" indent="0">
              <a:buFontTx/>
              <a:buNone/>
              <a:defRPr sz="1050">
                <a:latin typeface="Mission Gothic Regular" pitchFamily="50" charset="0"/>
              </a:defRPr>
            </a:lvl2pPr>
            <a:lvl3pPr marL="914400" indent="0">
              <a:buFontTx/>
              <a:buNone/>
              <a:defRPr sz="1050">
                <a:latin typeface="Mission Gothic Regular" pitchFamily="50" charset="0"/>
              </a:defRPr>
            </a:lvl3pPr>
            <a:lvl4pPr marL="1371600" indent="0">
              <a:buFontTx/>
              <a:buNone/>
              <a:defRPr sz="1050">
                <a:latin typeface="Mission Gothic Regular" pitchFamily="50" charset="0"/>
              </a:defRPr>
            </a:lvl4pPr>
            <a:lvl5pPr marL="1828800" indent="0">
              <a:buFontTx/>
              <a:buNone/>
              <a:defRPr sz="1050">
                <a:latin typeface="Mission Gothic Regular" pitchFamily="50" charset="0"/>
              </a:defRPr>
            </a:lvl5pPr>
          </a:lstStyle>
          <a:p>
            <a:pPr lvl="0"/>
            <a:endParaRPr lang="en-JM" dirty="0"/>
          </a:p>
        </p:txBody>
      </p:sp>
    </p:spTree>
    <p:extLst>
      <p:ext uri="{BB962C8B-B14F-4D97-AF65-F5344CB8AC3E}">
        <p14:creationId xmlns:p14="http://schemas.microsoft.com/office/powerpoint/2010/main" val="723083156"/>
      </p:ext>
    </p:extLst>
  </p:cSld>
  <p:clrMapOvr>
    <a:masterClrMapping/>
  </p:clrMapOvr>
  <p:transition spd="slow">
    <p:push dir="u"/>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0_Custom Layout">
    <p:spTree>
      <p:nvGrpSpPr>
        <p:cNvPr id="1" name=""/>
        <p:cNvGrpSpPr/>
        <p:nvPr/>
      </p:nvGrpSpPr>
      <p:grpSpPr>
        <a:xfrm>
          <a:off x="0" y="0"/>
          <a:ext cx="0" cy="0"/>
          <a:chOff x="0" y="0"/>
          <a:chExt cx="0" cy="0"/>
        </a:xfrm>
      </p:grpSpPr>
      <p:sp>
        <p:nvSpPr>
          <p:cNvPr id="40" name="Picture Placeholder 38"/>
          <p:cNvSpPr>
            <a:spLocks noGrp="1"/>
          </p:cNvSpPr>
          <p:nvPr>
            <p:ph type="pic" sz="quarter" idx="11"/>
          </p:nvPr>
        </p:nvSpPr>
        <p:spPr>
          <a:xfrm>
            <a:off x="5943600" y="3257550"/>
            <a:ext cx="3200400" cy="1885950"/>
          </a:xfrm>
        </p:spPr>
        <p:txBody>
          <a:bodyPr/>
          <a:lstStyle/>
          <a:p>
            <a:endParaRPr lang="en-US"/>
          </a:p>
        </p:txBody>
      </p:sp>
      <p:sp>
        <p:nvSpPr>
          <p:cNvPr id="39" name="Picture Placeholder 38"/>
          <p:cNvSpPr>
            <a:spLocks noGrp="1"/>
          </p:cNvSpPr>
          <p:nvPr>
            <p:ph type="pic" sz="quarter" idx="10"/>
          </p:nvPr>
        </p:nvSpPr>
        <p:spPr>
          <a:xfrm>
            <a:off x="4916" y="0"/>
            <a:ext cx="2971800" cy="2571750"/>
          </a:xfrm>
        </p:spPr>
        <p:txBody>
          <a:bodyPr/>
          <a:lstStyle/>
          <a:p>
            <a:endParaRPr lang="en-US"/>
          </a:p>
        </p:txBody>
      </p:sp>
    </p:spTree>
    <p:extLst>
      <p:ext uri="{BB962C8B-B14F-4D97-AF65-F5344CB8AC3E}">
        <p14:creationId xmlns:p14="http://schemas.microsoft.com/office/powerpoint/2010/main" val="4254836551"/>
      </p:ext>
    </p:extLst>
  </p:cSld>
  <p:clrMapOvr>
    <a:masterClrMapping/>
  </p:clrMapOvr>
  <p:transition spd="slow">
    <p:push dir="u"/>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2_Title and Content">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4495800" y="438150"/>
            <a:ext cx="4114800" cy="857250"/>
          </a:xfrm>
          <a:prstGeom prst="rect">
            <a:avLst/>
          </a:prstGeom>
        </p:spPr>
        <p:txBody>
          <a:bodyPr vert="horz" lIns="91440" tIns="45720" rIns="91440" bIns="45720" rtlCol="0" anchor="ctr">
            <a:noAutofit/>
          </a:bodyPr>
          <a:lstStyle>
            <a:lvl1pPr algn="l">
              <a:defRPr sz="2600">
                <a:gradFill flip="none" rotWithShape="1">
                  <a:gsLst>
                    <a:gs pos="0">
                      <a:schemeClr val="accent1"/>
                    </a:gs>
                    <a:gs pos="100000">
                      <a:schemeClr val="accent4"/>
                    </a:gs>
                    <a:gs pos="50000">
                      <a:schemeClr val="accent2"/>
                    </a:gs>
                    <a:gs pos="75000">
                      <a:schemeClr val="accent3"/>
                    </a:gs>
                  </a:gsLst>
                  <a:lin ang="0" scaled="1"/>
                  <a:tileRect/>
                </a:gradFill>
                <a:latin typeface="Roboto Slab Regular"/>
                <a:cs typeface="Roboto Slab Regular"/>
              </a:defRPr>
            </a:lvl1pPr>
          </a:lstStyle>
          <a:p>
            <a:r>
              <a:rPr lang="en-US" dirty="0"/>
              <a:t>Click to edit Master title style</a:t>
            </a:r>
            <a:endParaRPr lang="en-JM" dirty="0"/>
          </a:p>
        </p:txBody>
      </p:sp>
      <p:sp>
        <p:nvSpPr>
          <p:cNvPr id="5" name="Text Placeholder 17"/>
          <p:cNvSpPr>
            <a:spLocks noGrp="1"/>
          </p:cNvSpPr>
          <p:nvPr>
            <p:ph type="body" sz="quarter" idx="24"/>
          </p:nvPr>
        </p:nvSpPr>
        <p:spPr>
          <a:xfrm>
            <a:off x="4495800" y="457200"/>
            <a:ext cx="4114800" cy="323850"/>
          </a:xfrm>
        </p:spPr>
        <p:txBody>
          <a:bodyPr>
            <a:noAutofit/>
          </a:bodyPr>
          <a:lstStyle>
            <a:lvl1pPr marL="0" indent="0" algn="l">
              <a:buFontTx/>
              <a:buNone/>
              <a:defRPr sz="1300" b="0" kern="0" spc="0">
                <a:solidFill>
                  <a:schemeClr val="tx1"/>
                </a:solidFill>
                <a:latin typeface="Roboto Light"/>
                <a:ea typeface="Roboto Light"/>
                <a:cs typeface="Roboto Light"/>
              </a:defRPr>
            </a:lvl1pPr>
            <a:lvl2pPr marL="457200" indent="0">
              <a:buFontTx/>
              <a:buNone/>
              <a:defRPr sz="1050">
                <a:latin typeface="Mission Gothic Regular" pitchFamily="50" charset="0"/>
              </a:defRPr>
            </a:lvl2pPr>
            <a:lvl3pPr marL="914400" indent="0">
              <a:buFontTx/>
              <a:buNone/>
              <a:defRPr sz="1050">
                <a:latin typeface="Mission Gothic Regular" pitchFamily="50" charset="0"/>
              </a:defRPr>
            </a:lvl3pPr>
            <a:lvl4pPr marL="1371600" indent="0">
              <a:buFontTx/>
              <a:buNone/>
              <a:defRPr sz="1050">
                <a:latin typeface="Mission Gothic Regular" pitchFamily="50" charset="0"/>
              </a:defRPr>
            </a:lvl4pPr>
            <a:lvl5pPr marL="1828800" indent="0">
              <a:buFontTx/>
              <a:buNone/>
              <a:defRPr sz="1050">
                <a:latin typeface="Mission Gothic Regular" pitchFamily="50" charset="0"/>
              </a:defRPr>
            </a:lvl5pPr>
          </a:lstStyle>
          <a:p>
            <a:pPr lvl="0"/>
            <a:endParaRPr lang="en-JM" dirty="0"/>
          </a:p>
        </p:txBody>
      </p:sp>
      <p:sp>
        <p:nvSpPr>
          <p:cNvPr id="22" name="Picture Placeholder 21"/>
          <p:cNvSpPr>
            <a:spLocks noGrp="1"/>
          </p:cNvSpPr>
          <p:nvPr>
            <p:ph type="pic" sz="quarter" idx="25"/>
          </p:nvPr>
        </p:nvSpPr>
        <p:spPr>
          <a:xfrm>
            <a:off x="3884" y="2571753"/>
            <a:ext cx="1295400" cy="1295399"/>
          </a:xfrm>
        </p:spPr>
        <p:txBody>
          <a:bodyPr>
            <a:normAutofit/>
          </a:bodyPr>
          <a:lstStyle>
            <a:lvl1pPr marL="0" indent="0">
              <a:buNone/>
              <a:defRPr sz="1050"/>
            </a:lvl1pPr>
          </a:lstStyle>
          <a:p>
            <a:endParaRPr lang="en-US"/>
          </a:p>
        </p:txBody>
      </p:sp>
      <p:sp>
        <p:nvSpPr>
          <p:cNvPr id="23" name="Picture Placeholder 21"/>
          <p:cNvSpPr>
            <a:spLocks noGrp="1"/>
          </p:cNvSpPr>
          <p:nvPr>
            <p:ph type="pic" sz="quarter" idx="26"/>
          </p:nvPr>
        </p:nvSpPr>
        <p:spPr>
          <a:xfrm>
            <a:off x="1311984" y="2571753"/>
            <a:ext cx="1295400" cy="1295399"/>
          </a:xfrm>
        </p:spPr>
        <p:txBody>
          <a:bodyPr>
            <a:normAutofit/>
          </a:bodyPr>
          <a:lstStyle>
            <a:lvl1pPr marL="0" indent="0">
              <a:buNone/>
              <a:defRPr sz="1050"/>
            </a:lvl1pPr>
          </a:lstStyle>
          <a:p>
            <a:endParaRPr lang="en-US"/>
          </a:p>
        </p:txBody>
      </p:sp>
      <p:sp>
        <p:nvSpPr>
          <p:cNvPr id="24" name="Picture Placeholder 21"/>
          <p:cNvSpPr>
            <a:spLocks noGrp="1"/>
          </p:cNvSpPr>
          <p:nvPr>
            <p:ph type="pic" sz="quarter" idx="27"/>
          </p:nvPr>
        </p:nvSpPr>
        <p:spPr>
          <a:xfrm>
            <a:off x="2620084" y="2571753"/>
            <a:ext cx="1295400" cy="1295399"/>
          </a:xfrm>
        </p:spPr>
        <p:txBody>
          <a:bodyPr>
            <a:normAutofit/>
          </a:bodyPr>
          <a:lstStyle>
            <a:lvl1pPr marL="0" indent="0">
              <a:buNone/>
              <a:defRPr sz="1050"/>
            </a:lvl1pPr>
          </a:lstStyle>
          <a:p>
            <a:endParaRPr lang="en-US" dirty="0"/>
          </a:p>
        </p:txBody>
      </p:sp>
      <p:sp>
        <p:nvSpPr>
          <p:cNvPr id="29" name="Picture Placeholder 21"/>
          <p:cNvSpPr>
            <a:spLocks noGrp="1"/>
          </p:cNvSpPr>
          <p:nvPr>
            <p:ph type="pic" sz="quarter" idx="32"/>
          </p:nvPr>
        </p:nvSpPr>
        <p:spPr>
          <a:xfrm>
            <a:off x="3884" y="3867153"/>
            <a:ext cx="1295400" cy="1295399"/>
          </a:xfrm>
        </p:spPr>
        <p:txBody>
          <a:bodyPr>
            <a:normAutofit/>
          </a:bodyPr>
          <a:lstStyle>
            <a:lvl1pPr marL="0" indent="0">
              <a:buNone/>
              <a:defRPr sz="1050"/>
            </a:lvl1pPr>
          </a:lstStyle>
          <a:p>
            <a:endParaRPr lang="en-US"/>
          </a:p>
        </p:txBody>
      </p:sp>
      <p:sp>
        <p:nvSpPr>
          <p:cNvPr id="30" name="Picture Placeholder 21"/>
          <p:cNvSpPr>
            <a:spLocks noGrp="1"/>
          </p:cNvSpPr>
          <p:nvPr>
            <p:ph type="pic" sz="quarter" idx="33"/>
          </p:nvPr>
        </p:nvSpPr>
        <p:spPr>
          <a:xfrm>
            <a:off x="1311984" y="3867153"/>
            <a:ext cx="1295400" cy="1295399"/>
          </a:xfrm>
        </p:spPr>
        <p:txBody>
          <a:bodyPr>
            <a:normAutofit/>
          </a:bodyPr>
          <a:lstStyle>
            <a:lvl1pPr marL="0" indent="0">
              <a:buNone/>
              <a:defRPr sz="1050"/>
            </a:lvl1pPr>
          </a:lstStyle>
          <a:p>
            <a:endParaRPr lang="en-US"/>
          </a:p>
        </p:txBody>
      </p:sp>
      <p:sp>
        <p:nvSpPr>
          <p:cNvPr id="31" name="Picture Placeholder 21"/>
          <p:cNvSpPr>
            <a:spLocks noGrp="1"/>
          </p:cNvSpPr>
          <p:nvPr>
            <p:ph type="pic" sz="quarter" idx="34"/>
          </p:nvPr>
        </p:nvSpPr>
        <p:spPr>
          <a:xfrm>
            <a:off x="2620084" y="3867153"/>
            <a:ext cx="1295400" cy="1295399"/>
          </a:xfrm>
        </p:spPr>
        <p:txBody>
          <a:bodyPr>
            <a:normAutofit/>
          </a:bodyPr>
          <a:lstStyle>
            <a:lvl1pPr marL="0" indent="0">
              <a:buNone/>
              <a:defRPr sz="1050"/>
            </a:lvl1pPr>
          </a:lstStyle>
          <a:p>
            <a:endParaRPr lang="en-US"/>
          </a:p>
        </p:txBody>
      </p:sp>
      <p:sp>
        <p:nvSpPr>
          <p:cNvPr id="18" name="Picture Placeholder 21"/>
          <p:cNvSpPr>
            <a:spLocks noGrp="1"/>
          </p:cNvSpPr>
          <p:nvPr>
            <p:ph type="pic" sz="quarter" idx="35"/>
          </p:nvPr>
        </p:nvSpPr>
        <p:spPr>
          <a:xfrm>
            <a:off x="3884" y="-19050"/>
            <a:ext cx="1295400" cy="1295399"/>
          </a:xfrm>
        </p:spPr>
        <p:txBody>
          <a:bodyPr>
            <a:normAutofit/>
          </a:bodyPr>
          <a:lstStyle>
            <a:lvl1pPr marL="0" indent="0">
              <a:buNone/>
              <a:defRPr sz="1050"/>
            </a:lvl1pPr>
          </a:lstStyle>
          <a:p>
            <a:endParaRPr lang="en-US"/>
          </a:p>
        </p:txBody>
      </p:sp>
      <p:sp>
        <p:nvSpPr>
          <p:cNvPr id="19" name="Picture Placeholder 21"/>
          <p:cNvSpPr>
            <a:spLocks noGrp="1"/>
          </p:cNvSpPr>
          <p:nvPr>
            <p:ph type="pic" sz="quarter" idx="36"/>
          </p:nvPr>
        </p:nvSpPr>
        <p:spPr>
          <a:xfrm>
            <a:off x="1311984" y="-19050"/>
            <a:ext cx="1295400" cy="1295399"/>
          </a:xfrm>
        </p:spPr>
        <p:txBody>
          <a:bodyPr>
            <a:normAutofit/>
          </a:bodyPr>
          <a:lstStyle>
            <a:lvl1pPr marL="0" indent="0">
              <a:buNone/>
              <a:defRPr sz="1050"/>
            </a:lvl1pPr>
          </a:lstStyle>
          <a:p>
            <a:endParaRPr lang="en-US"/>
          </a:p>
        </p:txBody>
      </p:sp>
      <p:sp>
        <p:nvSpPr>
          <p:cNvPr id="20" name="Picture Placeholder 21"/>
          <p:cNvSpPr>
            <a:spLocks noGrp="1"/>
          </p:cNvSpPr>
          <p:nvPr>
            <p:ph type="pic" sz="quarter" idx="37"/>
          </p:nvPr>
        </p:nvSpPr>
        <p:spPr>
          <a:xfrm>
            <a:off x="2620084" y="-19050"/>
            <a:ext cx="1295400" cy="1295399"/>
          </a:xfrm>
        </p:spPr>
        <p:txBody>
          <a:bodyPr>
            <a:normAutofit/>
          </a:bodyPr>
          <a:lstStyle>
            <a:lvl1pPr marL="0" indent="0">
              <a:buNone/>
              <a:defRPr sz="1050"/>
            </a:lvl1pPr>
          </a:lstStyle>
          <a:p>
            <a:endParaRPr lang="en-US" dirty="0"/>
          </a:p>
        </p:txBody>
      </p:sp>
      <p:sp>
        <p:nvSpPr>
          <p:cNvPr id="21" name="Picture Placeholder 21"/>
          <p:cNvSpPr>
            <a:spLocks noGrp="1"/>
          </p:cNvSpPr>
          <p:nvPr>
            <p:ph type="pic" sz="quarter" idx="38"/>
          </p:nvPr>
        </p:nvSpPr>
        <p:spPr>
          <a:xfrm>
            <a:off x="3884" y="1276353"/>
            <a:ext cx="1295400" cy="1295399"/>
          </a:xfrm>
        </p:spPr>
        <p:txBody>
          <a:bodyPr>
            <a:normAutofit/>
          </a:bodyPr>
          <a:lstStyle>
            <a:lvl1pPr marL="0" indent="0">
              <a:buNone/>
              <a:defRPr sz="1050"/>
            </a:lvl1pPr>
          </a:lstStyle>
          <a:p>
            <a:endParaRPr lang="en-US"/>
          </a:p>
        </p:txBody>
      </p:sp>
      <p:sp>
        <p:nvSpPr>
          <p:cNvPr id="36" name="Picture Placeholder 21"/>
          <p:cNvSpPr>
            <a:spLocks noGrp="1"/>
          </p:cNvSpPr>
          <p:nvPr>
            <p:ph type="pic" sz="quarter" idx="39"/>
          </p:nvPr>
        </p:nvSpPr>
        <p:spPr>
          <a:xfrm>
            <a:off x="1311984" y="1276353"/>
            <a:ext cx="1295400" cy="1295399"/>
          </a:xfrm>
        </p:spPr>
        <p:txBody>
          <a:bodyPr>
            <a:normAutofit/>
          </a:bodyPr>
          <a:lstStyle>
            <a:lvl1pPr marL="0" indent="0">
              <a:buNone/>
              <a:defRPr sz="1050"/>
            </a:lvl1pPr>
          </a:lstStyle>
          <a:p>
            <a:endParaRPr lang="en-US"/>
          </a:p>
        </p:txBody>
      </p:sp>
      <p:sp>
        <p:nvSpPr>
          <p:cNvPr id="37" name="Picture Placeholder 21"/>
          <p:cNvSpPr>
            <a:spLocks noGrp="1"/>
          </p:cNvSpPr>
          <p:nvPr>
            <p:ph type="pic" sz="quarter" idx="40"/>
          </p:nvPr>
        </p:nvSpPr>
        <p:spPr>
          <a:xfrm>
            <a:off x="2620084" y="1276353"/>
            <a:ext cx="1295400" cy="1295399"/>
          </a:xfrm>
        </p:spPr>
        <p:txBody>
          <a:bodyPr>
            <a:normAutofit/>
          </a:bodyPr>
          <a:lstStyle>
            <a:lvl1pPr marL="0" indent="0">
              <a:buNone/>
              <a:defRPr sz="1050"/>
            </a:lvl1pPr>
          </a:lstStyle>
          <a:p>
            <a:endParaRPr lang="en-US"/>
          </a:p>
        </p:txBody>
      </p:sp>
    </p:spTree>
    <p:extLst>
      <p:ext uri="{BB962C8B-B14F-4D97-AF65-F5344CB8AC3E}">
        <p14:creationId xmlns:p14="http://schemas.microsoft.com/office/powerpoint/2010/main" val="3633497720"/>
      </p:ext>
    </p:extLst>
  </p:cSld>
  <p:clrMapOvr>
    <a:masterClrMapping/>
  </p:clrMapOvr>
  <p:transition spd="slow">
    <p:push dir="u"/>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41_Title and Content">
    <p:spTree>
      <p:nvGrpSpPr>
        <p:cNvPr id="1" name=""/>
        <p:cNvGrpSpPr/>
        <p:nvPr/>
      </p:nvGrpSpPr>
      <p:grpSpPr>
        <a:xfrm>
          <a:off x="0" y="0"/>
          <a:ext cx="0" cy="0"/>
          <a:chOff x="0" y="0"/>
          <a:chExt cx="0" cy="0"/>
        </a:xfrm>
      </p:grpSpPr>
      <p:sp>
        <p:nvSpPr>
          <p:cNvPr id="22" name="Picture Placeholder 21"/>
          <p:cNvSpPr>
            <a:spLocks noGrp="1"/>
          </p:cNvSpPr>
          <p:nvPr>
            <p:ph type="pic" sz="quarter" idx="25"/>
          </p:nvPr>
        </p:nvSpPr>
        <p:spPr>
          <a:xfrm>
            <a:off x="609600" y="2571750"/>
            <a:ext cx="1143000" cy="1066800"/>
          </a:xfrm>
        </p:spPr>
        <p:txBody>
          <a:bodyPr>
            <a:normAutofit/>
          </a:bodyPr>
          <a:lstStyle>
            <a:lvl1pPr marL="0" indent="0">
              <a:buNone/>
              <a:defRPr sz="1050"/>
            </a:lvl1pPr>
          </a:lstStyle>
          <a:p>
            <a:endParaRPr lang="en-US"/>
          </a:p>
        </p:txBody>
      </p:sp>
      <p:sp>
        <p:nvSpPr>
          <p:cNvPr id="23" name="Picture Placeholder 21"/>
          <p:cNvSpPr>
            <a:spLocks noGrp="1"/>
          </p:cNvSpPr>
          <p:nvPr>
            <p:ph type="pic" sz="quarter" idx="26"/>
          </p:nvPr>
        </p:nvSpPr>
        <p:spPr>
          <a:xfrm>
            <a:off x="1752600" y="2571750"/>
            <a:ext cx="1143000" cy="1066800"/>
          </a:xfrm>
        </p:spPr>
        <p:txBody>
          <a:bodyPr>
            <a:normAutofit/>
          </a:bodyPr>
          <a:lstStyle>
            <a:lvl1pPr marL="0" indent="0">
              <a:buNone/>
              <a:defRPr sz="1050"/>
            </a:lvl1pPr>
          </a:lstStyle>
          <a:p>
            <a:endParaRPr lang="en-US"/>
          </a:p>
        </p:txBody>
      </p:sp>
      <p:sp>
        <p:nvSpPr>
          <p:cNvPr id="24" name="Picture Placeholder 21"/>
          <p:cNvSpPr>
            <a:spLocks noGrp="1"/>
          </p:cNvSpPr>
          <p:nvPr>
            <p:ph type="pic" sz="quarter" idx="27"/>
          </p:nvPr>
        </p:nvSpPr>
        <p:spPr>
          <a:xfrm>
            <a:off x="2895600" y="2571750"/>
            <a:ext cx="1143000" cy="1066800"/>
          </a:xfrm>
        </p:spPr>
        <p:txBody>
          <a:bodyPr>
            <a:normAutofit/>
          </a:bodyPr>
          <a:lstStyle>
            <a:lvl1pPr marL="0" indent="0">
              <a:buNone/>
              <a:defRPr sz="1050"/>
            </a:lvl1pPr>
          </a:lstStyle>
          <a:p>
            <a:endParaRPr lang="en-US" dirty="0"/>
          </a:p>
        </p:txBody>
      </p:sp>
      <p:sp>
        <p:nvSpPr>
          <p:cNvPr id="29" name="Picture Placeholder 21"/>
          <p:cNvSpPr>
            <a:spLocks noGrp="1"/>
          </p:cNvSpPr>
          <p:nvPr>
            <p:ph type="pic" sz="quarter" idx="32"/>
          </p:nvPr>
        </p:nvSpPr>
        <p:spPr>
          <a:xfrm>
            <a:off x="609600" y="3638550"/>
            <a:ext cx="1143000" cy="1066800"/>
          </a:xfrm>
        </p:spPr>
        <p:txBody>
          <a:bodyPr>
            <a:normAutofit/>
          </a:bodyPr>
          <a:lstStyle>
            <a:lvl1pPr marL="0" indent="0">
              <a:buNone/>
              <a:defRPr sz="1050"/>
            </a:lvl1pPr>
          </a:lstStyle>
          <a:p>
            <a:endParaRPr lang="en-US"/>
          </a:p>
        </p:txBody>
      </p:sp>
      <p:sp>
        <p:nvSpPr>
          <p:cNvPr id="30" name="Picture Placeholder 21"/>
          <p:cNvSpPr>
            <a:spLocks noGrp="1"/>
          </p:cNvSpPr>
          <p:nvPr>
            <p:ph type="pic" sz="quarter" idx="33"/>
          </p:nvPr>
        </p:nvSpPr>
        <p:spPr>
          <a:xfrm>
            <a:off x="1752600" y="3638550"/>
            <a:ext cx="1143000" cy="1066800"/>
          </a:xfrm>
        </p:spPr>
        <p:txBody>
          <a:bodyPr>
            <a:normAutofit/>
          </a:bodyPr>
          <a:lstStyle>
            <a:lvl1pPr marL="0" indent="0">
              <a:buNone/>
              <a:defRPr sz="1050"/>
            </a:lvl1pPr>
          </a:lstStyle>
          <a:p>
            <a:endParaRPr lang="en-US"/>
          </a:p>
        </p:txBody>
      </p:sp>
      <p:sp>
        <p:nvSpPr>
          <p:cNvPr id="31" name="Picture Placeholder 21"/>
          <p:cNvSpPr>
            <a:spLocks noGrp="1"/>
          </p:cNvSpPr>
          <p:nvPr>
            <p:ph type="pic" sz="quarter" idx="34"/>
          </p:nvPr>
        </p:nvSpPr>
        <p:spPr>
          <a:xfrm>
            <a:off x="2895600" y="3638550"/>
            <a:ext cx="1143000" cy="1066800"/>
          </a:xfrm>
        </p:spPr>
        <p:txBody>
          <a:bodyPr>
            <a:normAutofit/>
          </a:bodyPr>
          <a:lstStyle>
            <a:lvl1pPr marL="0" indent="0">
              <a:buNone/>
              <a:defRPr sz="1050"/>
            </a:lvl1pPr>
          </a:lstStyle>
          <a:p>
            <a:endParaRPr lang="en-US"/>
          </a:p>
        </p:txBody>
      </p:sp>
      <p:sp>
        <p:nvSpPr>
          <p:cNvPr id="21" name="Picture Placeholder 21"/>
          <p:cNvSpPr>
            <a:spLocks noGrp="1"/>
          </p:cNvSpPr>
          <p:nvPr>
            <p:ph type="pic" sz="quarter" idx="38"/>
          </p:nvPr>
        </p:nvSpPr>
        <p:spPr>
          <a:xfrm>
            <a:off x="609600" y="1504951"/>
            <a:ext cx="1143000" cy="1066800"/>
          </a:xfrm>
        </p:spPr>
        <p:txBody>
          <a:bodyPr>
            <a:normAutofit/>
          </a:bodyPr>
          <a:lstStyle>
            <a:lvl1pPr marL="0" indent="0">
              <a:buNone/>
              <a:defRPr sz="1050"/>
            </a:lvl1pPr>
          </a:lstStyle>
          <a:p>
            <a:endParaRPr lang="en-US"/>
          </a:p>
        </p:txBody>
      </p:sp>
      <p:sp>
        <p:nvSpPr>
          <p:cNvPr id="36" name="Picture Placeholder 21"/>
          <p:cNvSpPr>
            <a:spLocks noGrp="1"/>
          </p:cNvSpPr>
          <p:nvPr>
            <p:ph type="pic" sz="quarter" idx="39"/>
          </p:nvPr>
        </p:nvSpPr>
        <p:spPr>
          <a:xfrm>
            <a:off x="1752600" y="1504951"/>
            <a:ext cx="1143000" cy="1066800"/>
          </a:xfrm>
        </p:spPr>
        <p:txBody>
          <a:bodyPr>
            <a:normAutofit/>
          </a:bodyPr>
          <a:lstStyle>
            <a:lvl1pPr marL="0" indent="0">
              <a:buNone/>
              <a:defRPr sz="1050"/>
            </a:lvl1pPr>
          </a:lstStyle>
          <a:p>
            <a:endParaRPr lang="en-US"/>
          </a:p>
        </p:txBody>
      </p:sp>
      <p:sp>
        <p:nvSpPr>
          <p:cNvPr id="37" name="Picture Placeholder 21"/>
          <p:cNvSpPr>
            <a:spLocks noGrp="1"/>
          </p:cNvSpPr>
          <p:nvPr>
            <p:ph type="pic" sz="quarter" idx="40"/>
          </p:nvPr>
        </p:nvSpPr>
        <p:spPr>
          <a:xfrm>
            <a:off x="2895600" y="1504950"/>
            <a:ext cx="1143000" cy="1066800"/>
          </a:xfrm>
        </p:spPr>
        <p:txBody>
          <a:bodyPr>
            <a:normAutofit/>
          </a:bodyPr>
          <a:lstStyle>
            <a:lvl1pPr marL="0" indent="0">
              <a:buNone/>
              <a:defRPr sz="1050"/>
            </a:lvl1pPr>
          </a:lstStyle>
          <a:p>
            <a:endParaRPr lang="en-US"/>
          </a:p>
        </p:txBody>
      </p:sp>
      <p:sp>
        <p:nvSpPr>
          <p:cNvPr id="14" name="Title Placeholder 1"/>
          <p:cNvSpPr>
            <a:spLocks noGrp="1"/>
          </p:cNvSpPr>
          <p:nvPr>
            <p:ph type="title"/>
          </p:nvPr>
        </p:nvSpPr>
        <p:spPr>
          <a:xfrm>
            <a:off x="533400" y="438150"/>
            <a:ext cx="7620000" cy="857250"/>
          </a:xfrm>
          <a:prstGeom prst="rect">
            <a:avLst/>
          </a:prstGeom>
        </p:spPr>
        <p:txBody>
          <a:bodyPr vert="horz" lIns="91440" tIns="45720" rIns="91440" bIns="45720" rtlCol="0" anchor="ctr">
            <a:normAutofit/>
          </a:bodyPr>
          <a:lstStyle>
            <a:lvl1pPr algn="l">
              <a:defRPr>
                <a:gradFill flip="none" rotWithShape="1">
                  <a:gsLst>
                    <a:gs pos="0">
                      <a:schemeClr val="accent1"/>
                    </a:gs>
                    <a:gs pos="100000">
                      <a:schemeClr val="accent4"/>
                    </a:gs>
                    <a:gs pos="50000">
                      <a:schemeClr val="accent2"/>
                    </a:gs>
                    <a:gs pos="75000">
                      <a:schemeClr val="accent3"/>
                    </a:gs>
                  </a:gsLst>
                  <a:lin ang="0" scaled="1"/>
                  <a:tileRect/>
                </a:gradFill>
              </a:defRPr>
            </a:lvl1pPr>
          </a:lstStyle>
          <a:p>
            <a:r>
              <a:rPr lang="en-US" dirty="0"/>
              <a:t>Click to edit Master title style</a:t>
            </a:r>
            <a:endParaRPr lang="en-JM" dirty="0"/>
          </a:p>
        </p:txBody>
      </p:sp>
      <p:sp>
        <p:nvSpPr>
          <p:cNvPr id="15" name="Text Placeholder 17"/>
          <p:cNvSpPr>
            <a:spLocks noGrp="1"/>
          </p:cNvSpPr>
          <p:nvPr>
            <p:ph type="body" sz="quarter" idx="24"/>
          </p:nvPr>
        </p:nvSpPr>
        <p:spPr>
          <a:xfrm>
            <a:off x="533400" y="419100"/>
            <a:ext cx="5029200" cy="323850"/>
          </a:xfrm>
        </p:spPr>
        <p:txBody>
          <a:bodyPr>
            <a:noAutofit/>
          </a:bodyPr>
          <a:lstStyle>
            <a:lvl1pPr marL="0" indent="0" algn="l">
              <a:buFontTx/>
              <a:buNone/>
              <a:defRPr sz="1300" b="0" kern="0" spc="0">
                <a:solidFill>
                  <a:schemeClr val="tx1"/>
                </a:solidFill>
                <a:latin typeface="Roboto Light"/>
                <a:ea typeface="Roboto Light"/>
                <a:cs typeface="Roboto Light"/>
              </a:defRPr>
            </a:lvl1pPr>
            <a:lvl2pPr marL="457200" indent="0">
              <a:buFontTx/>
              <a:buNone/>
              <a:defRPr sz="1050">
                <a:latin typeface="Mission Gothic Regular" pitchFamily="50" charset="0"/>
              </a:defRPr>
            </a:lvl2pPr>
            <a:lvl3pPr marL="914400" indent="0">
              <a:buFontTx/>
              <a:buNone/>
              <a:defRPr sz="1050">
                <a:latin typeface="Mission Gothic Regular" pitchFamily="50" charset="0"/>
              </a:defRPr>
            </a:lvl3pPr>
            <a:lvl4pPr marL="1371600" indent="0">
              <a:buFontTx/>
              <a:buNone/>
              <a:defRPr sz="1050">
                <a:latin typeface="Mission Gothic Regular" pitchFamily="50" charset="0"/>
              </a:defRPr>
            </a:lvl4pPr>
            <a:lvl5pPr marL="1828800" indent="0">
              <a:buFontTx/>
              <a:buNone/>
              <a:defRPr sz="1050">
                <a:latin typeface="Mission Gothic Regular" pitchFamily="50" charset="0"/>
              </a:defRPr>
            </a:lvl5pPr>
          </a:lstStyle>
          <a:p>
            <a:pPr lvl="0"/>
            <a:endParaRPr lang="en-JM" dirty="0"/>
          </a:p>
        </p:txBody>
      </p:sp>
    </p:spTree>
    <p:extLst>
      <p:ext uri="{BB962C8B-B14F-4D97-AF65-F5344CB8AC3E}">
        <p14:creationId xmlns:p14="http://schemas.microsoft.com/office/powerpoint/2010/main" val="185264133"/>
      </p:ext>
    </p:extLst>
  </p:cSld>
  <p:clrMapOvr>
    <a:masterClrMapping/>
  </p:clrMapOvr>
  <p:transition spd="slow">
    <p:push dir="u"/>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36_Title and Content">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533400" y="438150"/>
            <a:ext cx="7620000" cy="857250"/>
          </a:xfrm>
          <a:prstGeom prst="rect">
            <a:avLst/>
          </a:prstGeom>
        </p:spPr>
        <p:txBody>
          <a:bodyPr vert="horz" lIns="91440" tIns="45720" rIns="91440" bIns="45720" rtlCol="0" anchor="ctr">
            <a:normAutofit/>
          </a:bodyPr>
          <a:lstStyle>
            <a:lvl1pPr algn="l">
              <a:defRPr b="0" i="0" spc="-150">
                <a:gradFill flip="none" rotWithShape="1">
                  <a:gsLst>
                    <a:gs pos="0">
                      <a:schemeClr val="accent1"/>
                    </a:gs>
                    <a:gs pos="100000">
                      <a:schemeClr val="accent4"/>
                    </a:gs>
                    <a:gs pos="50000">
                      <a:schemeClr val="accent2"/>
                    </a:gs>
                    <a:gs pos="75000">
                      <a:schemeClr val="accent3"/>
                    </a:gs>
                  </a:gsLst>
                  <a:lin ang="0" scaled="1"/>
                  <a:tileRect/>
                </a:gradFill>
                <a:latin typeface="Roboto Slab Bold"/>
                <a:cs typeface="Roboto Slab Bold"/>
              </a:defRPr>
            </a:lvl1pPr>
          </a:lstStyle>
          <a:p>
            <a:r>
              <a:rPr lang="en-US" dirty="0"/>
              <a:t>Click to edit Master title style</a:t>
            </a:r>
            <a:endParaRPr lang="en-JM" dirty="0"/>
          </a:p>
        </p:txBody>
      </p:sp>
      <p:sp>
        <p:nvSpPr>
          <p:cNvPr id="22" name="Picture Placeholder 21"/>
          <p:cNvSpPr>
            <a:spLocks noGrp="1"/>
          </p:cNvSpPr>
          <p:nvPr>
            <p:ph type="pic" sz="quarter" idx="25"/>
          </p:nvPr>
        </p:nvSpPr>
        <p:spPr>
          <a:xfrm>
            <a:off x="0" y="1733550"/>
            <a:ext cx="1295400" cy="1223400"/>
          </a:xfrm>
        </p:spPr>
        <p:txBody>
          <a:bodyPr>
            <a:normAutofit/>
          </a:bodyPr>
          <a:lstStyle>
            <a:lvl1pPr marL="0" indent="0">
              <a:buNone/>
              <a:defRPr sz="1050"/>
            </a:lvl1pPr>
          </a:lstStyle>
          <a:p>
            <a:endParaRPr lang="en-US"/>
          </a:p>
        </p:txBody>
      </p:sp>
      <p:sp>
        <p:nvSpPr>
          <p:cNvPr id="24" name="Picture Placeholder 21"/>
          <p:cNvSpPr>
            <a:spLocks noGrp="1"/>
          </p:cNvSpPr>
          <p:nvPr>
            <p:ph type="pic" sz="quarter" idx="27"/>
          </p:nvPr>
        </p:nvSpPr>
        <p:spPr>
          <a:xfrm>
            <a:off x="2616200" y="1733550"/>
            <a:ext cx="1295400" cy="1223400"/>
          </a:xfrm>
        </p:spPr>
        <p:txBody>
          <a:bodyPr>
            <a:normAutofit/>
          </a:bodyPr>
          <a:lstStyle>
            <a:lvl1pPr marL="0" indent="0">
              <a:buNone/>
              <a:defRPr sz="1050"/>
            </a:lvl1pPr>
          </a:lstStyle>
          <a:p>
            <a:endParaRPr lang="en-US"/>
          </a:p>
        </p:txBody>
      </p:sp>
      <p:sp>
        <p:nvSpPr>
          <p:cNvPr id="26" name="Picture Placeholder 21"/>
          <p:cNvSpPr>
            <a:spLocks noGrp="1"/>
          </p:cNvSpPr>
          <p:nvPr>
            <p:ph type="pic" sz="quarter" idx="29"/>
          </p:nvPr>
        </p:nvSpPr>
        <p:spPr>
          <a:xfrm>
            <a:off x="5232400" y="1733550"/>
            <a:ext cx="1295400" cy="1223400"/>
          </a:xfrm>
        </p:spPr>
        <p:txBody>
          <a:bodyPr>
            <a:normAutofit/>
          </a:bodyPr>
          <a:lstStyle>
            <a:lvl1pPr marL="0" indent="0">
              <a:buNone/>
              <a:defRPr sz="1050"/>
            </a:lvl1pPr>
          </a:lstStyle>
          <a:p>
            <a:endParaRPr lang="en-US" dirty="0"/>
          </a:p>
        </p:txBody>
      </p:sp>
      <p:sp>
        <p:nvSpPr>
          <p:cNvPr id="28" name="Picture Placeholder 21"/>
          <p:cNvSpPr>
            <a:spLocks noGrp="1"/>
          </p:cNvSpPr>
          <p:nvPr>
            <p:ph type="pic" sz="quarter" idx="31"/>
          </p:nvPr>
        </p:nvSpPr>
        <p:spPr>
          <a:xfrm>
            <a:off x="7848600" y="1733550"/>
            <a:ext cx="1295400" cy="1223400"/>
          </a:xfrm>
        </p:spPr>
        <p:txBody>
          <a:bodyPr>
            <a:normAutofit/>
          </a:bodyPr>
          <a:lstStyle>
            <a:lvl1pPr marL="0" indent="0">
              <a:buNone/>
              <a:defRPr sz="1050"/>
            </a:lvl1pPr>
          </a:lstStyle>
          <a:p>
            <a:endParaRPr lang="en-US"/>
          </a:p>
        </p:txBody>
      </p:sp>
      <p:sp>
        <p:nvSpPr>
          <p:cNvPr id="30" name="Picture Placeholder 21"/>
          <p:cNvSpPr>
            <a:spLocks noGrp="1"/>
          </p:cNvSpPr>
          <p:nvPr>
            <p:ph type="pic" sz="quarter" idx="33"/>
          </p:nvPr>
        </p:nvSpPr>
        <p:spPr>
          <a:xfrm>
            <a:off x="1308100" y="2956950"/>
            <a:ext cx="1295400" cy="1223400"/>
          </a:xfrm>
        </p:spPr>
        <p:txBody>
          <a:bodyPr>
            <a:normAutofit/>
          </a:bodyPr>
          <a:lstStyle>
            <a:lvl1pPr marL="0" indent="0">
              <a:buNone/>
              <a:defRPr sz="1050"/>
            </a:lvl1pPr>
          </a:lstStyle>
          <a:p>
            <a:endParaRPr lang="en-US"/>
          </a:p>
        </p:txBody>
      </p:sp>
      <p:sp>
        <p:nvSpPr>
          <p:cNvPr id="32" name="Picture Placeholder 21"/>
          <p:cNvSpPr>
            <a:spLocks noGrp="1"/>
          </p:cNvSpPr>
          <p:nvPr>
            <p:ph type="pic" sz="quarter" idx="35"/>
          </p:nvPr>
        </p:nvSpPr>
        <p:spPr>
          <a:xfrm>
            <a:off x="3924300" y="2956950"/>
            <a:ext cx="1295400" cy="1223400"/>
          </a:xfrm>
        </p:spPr>
        <p:txBody>
          <a:bodyPr>
            <a:normAutofit/>
          </a:bodyPr>
          <a:lstStyle>
            <a:lvl1pPr marL="0" indent="0">
              <a:buNone/>
              <a:defRPr sz="1050"/>
            </a:lvl1pPr>
          </a:lstStyle>
          <a:p>
            <a:endParaRPr lang="en-US"/>
          </a:p>
        </p:txBody>
      </p:sp>
      <p:sp>
        <p:nvSpPr>
          <p:cNvPr id="34" name="Picture Placeholder 21"/>
          <p:cNvSpPr>
            <a:spLocks noGrp="1"/>
          </p:cNvSpPr>
          <p:nvPr>
            <p:ph type="pic" sz="quarter" idx="37"/>
          </p:nvPr>
        </p:nvSpPr>
        <p:spPr>
          <a:xfrm>
            <a:off x="6540500" y="2956950"/>
            <a:ext cx="1295400" cy="1223400"/>
          </a:xfrm>
        </p:spPr>
        <p:txBody>
          <a:bodyPr>
            <a:normAutofit/>
          </a:bodyPr>
          <a:lstStyle>
            <a:lvl1pPr marL="0" indent="0">
              <a:buNone/>
              <a:defRPr sz="1050"/>
            </a:lvl1pPr>
          </a:lstStyle>
          <a:p>
            <a:endParaRPr lang="en-US"/>
          </a:p>
        </p:txBody>
      </p:sp>
      <p:sp>
        <p:nvSpPr>
          <p:cNvPr id="11" name="Text Placeholder 17"/>
          <p:cNvSpPr>
            <a:spLocks noGrp="1"/>
          </p:cNvSpPr>
          <p:nvPr>
            <p:ph type="body" sz="quarter" idx="24"/>
          </p:nvPr>
        </p:nvSpPr>
        <p:spPr>
          <a:xfrm>
            <a:off x="533400" y="419100"/>
            <a:ext cx="5029200" cy="323850"/>
          </a:xfrm>
        </p:spPr>
        <p:txBody>
          <a:bodyPr>
            <a:noAutofit/>
          </a:bodyPr>
          <a:lstStyle>
            <a:lvl1pPr marL="0" indent="0" algn="l">
              <a:buFontTx/>
              <a:buNone/>
              <a:defRPr sz="1300" b="0" kern="0" spc="0">
                <a:solidFill>
                  <a:schemeClr val="tx1"/>
                </a:solidFill>
                <a:latin typeface="Roboto Light"/>
                <a:ea typeface="Roboto Light"/>
                <a:cs typeface="Roboto Light"/>
              </a:defRPr>
            </a:lvl1pPr>
            <a:lvl2pPr marL="457200" indent="0">
              <a:buFontTx/>
              <a:buNone/>
              <a:defRPr sz="1050">
                <a:latin typeface="Mission Gothic Regular" pitchFamily="50" charset="0"/>
              </a:defRPr>
            </a:lvl2pPr>
            <a:lvl3pPr marL="914400" indent="0">
              <a:buFontTx/>
              <a:buNone/>
              <a:defRPr sz="1050">
                <a:latin typeface="Mission Gothic Regular" pitchFamily="50" charset="0"/>
              </a:defRPr>
            </a:lvl3pPr>
            <a:lvl4pPr marL="1371600" indent="0">
              <a:buFontTx/>
              <a:buNone/>
              <a:defRPr sz="1050">
                <a:latin typeface="Mission Gothic Regular" pitchFamily="50" charset="0"/>
              </a:defRPr>
            </a:lvl4pPr>
            <a:lvl5pPr marL="1828800" indent="0">
              <a:buFontTx/>
              <a:buNone/>
              <a:defRPr sz="1050">
                <a:latin typeface="Mission Gothic Regular" pitchFamily="50" charset="0"/>
              </a:defRPr>
            </a:lvl5pPr>
          </a:lstStyle>
          <a:p>
            <a:pPr lvl="0"/>
            <a:endParaRPr lang="en-JM" dirty="0"/>
          </a:p>
        </p:txBody>
      </p:sp>
    </p:spTree>
    <p:extLst>
      <p:ext uri="{BB962C8B-B14F-4D97-AF65-F5344CB8AC3E}">
        <p14:creationId xmlns:p14="http://schemas.microsoft.com/office/powerpoint/2010/main" val="1658411019"/>
      </p:ext>
    </p:extLst>
  </p:cSld>
  <p:clrMapOvr>
    <a:masterClrMapping/>
  </p:clrMapOvr>
  <p:transition spd="slow">
    <p:push dir="u"/>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47_Title and Content">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533400" y="438150"/>
            <a:ext cx="7620000" cy="857250"/>
          </a:xfrm>
          <a:prstGeom prst="rect">
            <a:avLst/>
          </a:prstGeom>
        </p:spPr>
        <p:txBody>
          <a:bodyPr vert="horz" lIns="91440" tIns="45720" rIns="91440" bIns="45720" rtlCol="0" anchor="ctr">
            <a:normAutofit/>
          </a:bodyPr>
          <a:lstStyle>
            <a:lvl1pPr algn="l">
              <a:defRPr b="0" i="0" spc="-150">
                <a:gradFill flip="none" rotWithShape="1">
                  <a:gsLst>
                    <a:gs pos="0">
                      <a:schemeClr val="accent1"/>
                    </a:gs>
                    <a:gs pos="100000">
                      <a:schemeClr val="accent4"/>
                    </a:gs>
                    <a:gs pos="50000">
                      <a:schemeClr val="accent2"/>
                    </a:gs>
                    <a:gs pos="75000">
                      <a:schemeClr val="accent3"/>
                    </a:gs>
                  </a:gsLst>
                  <a:lin ang="0" scaled="1"/>
                  <a:tileRect/>
                </a:gradFill>
                <a:latin typeface="Roboto Slab Bold"/>
                <a:cs typeface="Roboto Slab Bold"/>
              </a:defRPr>
            </a:lvl1pPr>
          </a:lstStyle>
          <a:p>
            <a:r>
              <a:rPr lang="en-US" dirty="0"/>
              <a:t>Click to edit Master title style</a:t>
            </a:r>
            <a:endParaRPr lang="en-JM" dirty="0"/>
          </a:p>
        </p:txBody>
      </p:sp>
      <p:sp>
        <p:nvSpPr>
          <p:cNvPr id="24" name="Picture Placeholder 21"/>
          <p:cNvSpPr>
            <a:spLocks noGrp="1"/>
          </p:cNvSpPr>
          <p:nvPr>
            <p:ph type="pic" sz="quarter" idx="27"/>
          </p:nvPr>
        </p:nvSpPr>
        <p:spPr>
          <a:xfrm>
            <a:off x="2209800" y="1576950"/>
            <a:ext cx="1537455" cy="1452000"/>
          </a:xfrm>
        </p:spPr>
        <p:txBody>
          <a:bodyPr>
            <a:normAutofit/>
          </a:bodyPr>
          <a:lstStyle>
            <a:lvl1pPr marL="0" indent="0">
              <a:buNone/>
              <a:defRPr sz="1050"/>
            </a:lvl1pPr>
          </a:lstStyle>
          <a:p>
            <a:endParaRPr lang="en-US"/>
          </a:p>
        </p:txBody>
      </p:sp>
      <p:sp>
        <p:nvSpPr>
          <p:cNvPr id="26" name="Picture Placeholder 21"/>
          <p:cNvSpPr>
            <a:spLocks noGrp="1"/>
          </p:cNvSpPr>
          <p:nvPr>
            <p:ph type="pic" sz="quarter" idx="29"/>
          </p:nvPr>
        </p:nvSpPr>
        <p:spPr>
          <a:xfrm>
            <a:off x="5257801" y="1572750"/>
            <a:ext cx="1537455" cy="1452000"/>
          </a:xfrm>
        </p:spPr>
        <p:txBody>
          <a:bodyPr>
            <a:normAutofit/>
          </a:bodyPr>
          <a:lstStyle>
            <a:lvl1pPr marL="0" indent="0">
              <a:buNone/>
              <a:defRPr sz="1050"/>
            </a:lvl1pPr>
          </a:lstStyle>
          <a:p>
            <a:endParaRPr lang="en-US" dirty="0"/>
          </a:p>
        </p:txBody>
      </p:sp>
      <p:sp>
        <p:nvSpPr>
          <p:cNvPr id="30" name="Picture Placeholder 21"/>
          <p:cNvSpPr>
            <a:spLocks noGrp="1"/>
          </p:cNvSpPr>
          <p:nvPr>
            <p:ph type="pic" sz="quarter" idx="33"/>
          </p:nvPr>
        </p:nvSpPr>
        <p:spPr>
          <a:xfrm>
            <a:off x="685801" y="3024750"/>
            <a:ext cx="1537455" cy="1452000"/>
          </a:xfrm>
        </p:spPr>
        <p:txBody>
          <a:bodyPr>
            <a:normAutofit/>
          </a:bodyPr>
          <a:lstStyle>
            <a:lvl1pPr marL="0" indent="0">
              <a:buNone/>
              <a:defRPr sz="1050"/>
            </a:lvl1pPr>
          </a:lstStyle>
          <a:p>
            <a:endParaRPr lang="en-US"/>
          </a:p>
        </p:txBody>
      </p:sp>
      <p:sp>
        <p:nvSpPr>
          <p:cNvPr id="32" name="Picture Placeholder 21"/>
          <p:cNvSpPr>
            <a:spLocks noGrp="1"/>
          </p:cNvSpPr>
          <p:nvPr>
            <p:ph type="pic" sz="quarter" idx="35"/>
          </p:nvPr>
        </p:nvSpPr>
        <p:spPr>
          <a:xfrm>
            <a:off x="3733801" y="3024750"/>
            <a:ext cx="1537455" cy="1452000"/>
          </a:xfrm>
        </p:spPr>
        <p:txBody>
          <a:bodyPr>
            <a:normAutofit/>
          </a:bodyPr>
          <a:lstStyle>
            <a:lvl1pPr marL="0" indent="0">
              <a:buNone/>
              <a:defRPr sz="1050"/>
            </a:lvl1pPr>
          </a:lstStyle>
          <a:p>
            <a:endParaRPr lang="en-US"/>
          </a:p>
        </p:txBody>
      </p:sp>
      <p:sp>
        <p:nvSpPr>
          <p:cNvPr id="34" name="Picture Placeholder 21"/>
          <p:cNvSpPr>
            <a:spLocks noGrp="1"/>
          </p:cNvSpPr>
          <p:nvPr>
            <p:ph type="pic" sz="quarter" idx="37"/>
          </p:nvPr>
        </p:nvSpPr>
        <p:spPr>
          <a:xfrm>
            <a:off x="6781801" y="3024750"/>
            <a:ext cx="1537455" cy="1452000"/>
          </a:xfrm>
        </p:spPr>
        <p:txBody>
          <a:bodyPr>
            <a:normAutofit/>
          </a:bodyPr>
          <a:lstStyle>
            <a:lvl1pPr marL="0" indent="0">
              <a:buNone/>
              <a:defRPr sz="1050"/>
            </a:lvl1pPr>
          </a:lstStyle>
          <a:p>
            <a:endParaRPr lang="en-US"/>
          </a:p>
        </p:txBody>
      </p:sp>
      <p:sp>
        <p:nvSpPr>
          <p:cNvPr id="11" name="Text Placeholder 17"/>
          <p:cNvSpPr>
            <a:spLocks noGrp="1"/>
          </p:cNvSpPr>
          <p:nvPr>
            <p:ph type="body" sz="quarter" idx="24"/>
          </p:nvPr>
        </p:nvSpPr>
        <p:spPr>
          <a:xfrm>
            <a:off x="533400" y="419100"/>
            <a:ext cx="5029200" cy="323850"/>
          </a:xfrm>
        </p:spPr>
        <p:txBody>
          <a:bodyPr>
            <a:noAutofit/>
          </a:bodyPr>
          <a:lstStyle>
            <a:lvl1pPr marL="0" indent="0" algn="l">
              <a:buFontTx/>
              <a:buNone/>
              <a:defRPr sz="1300" b="0" kern="0" spc="0">
                <a:solidFill>
                  <a:schemeClr val="tx1"/>
                </a:solidFill>
                <a:latin typeface="Roboto Light"/>
                <a:ea typeface="Roboto Light"/>
                <a:cs typeface="Roboto Light"/>
              </a:defRPr>
            </a:lvl1pPr>
            <a:lvl2pPr marL="457200" indent="0">
              <a:buFontTx/>
              <a:buNone/>
              <a:defRPr sz="1050">
                <a:latin typeface="Mission Gothic Regular" pitchFamily="50" charset="0"/>
              </a:defRPr>
            </a:lvl2pPr>
            <a:lvl3pPr marL="914400" indent="0">
              <a:buFontTx/>
              <a:buNone/>
              <a:defRPr sz="1050">
                <a:latin typeface="Mission Gothic Regular" pitchFamily="50" charset="0"/>
              </a:defRPr>
            </a:lvl3pPr>
            <a:lvl4pPr marL="1371600" indent="0">
              <a:buFontTx/>
              <a:buNone/>
              <a:defRPr sz="1050">
                <a:latin typeface="Mission Gothic Regular" pitchFamily="50" charset="0"/>
              </a:defRPr>
            </a:lvl4pPr>
            <a:lvl5pPr marL="1828800" indent="0">
              <a:buFontTx/>
              <a:buNone/>
              <a:defRPr sz="1050">
                <a:latin typeface="Mission Gothic Regular" pitchFamily="50" charset="0"/>
              </a:defRPr>
            </a:lvl5pPr>
          </a:lstStyle>
          <a:p>
            <a:pPr lvl="0"/>
            <a:endParaRPr lang="en-JM" dirty="0"/>
          </a:p>
        </p:txBody>
      </p:sp>
    </p:spTree>
    <p:extLst>
      <p:ext uri="{BB962C8B-B14F-4D97-AF65-F5344CB8AC3E}">
        <p14:creationId xmlns:p14="http://schemas.microsoft.com/office/powerpoint/2010/main" val="592998906"/>
      </p:ext>
    </p:extLst>
  </p:cSld>
  <p:clrMapOvr>
    <a:masterClrMapping/>
  </p:clrMapOvr>
  <p:transition spd="slow">
    <p:push dir="u"/>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5_Title and Content">
    <p:spTree>
      <p:nvGrpSpPr>
        <p:cNvPr id="1" name=""/>
        <p:cNvGrpSpPr/>
        <p:nvPr/>
      </p:nvGrpSpPr>
      <p:grpSpPr>
        <a:xfrm>
          <a:off x="0" y="0"/>
          <a:ext cx="0" cy="0"/>
          <a:chOff x="0" y="0"/>
          <a:chExt cx="0" cy="0"/>
        </a:xfrm>
      </p:grpSpPr>
      <p:sp>
        <p:nvSpPr>
          <p:cNvPr id="23" name="Picture Placeholder 21"/>
          <p:cNvSpPr>
            <a:spLocks noGrp="1"/>
          </p:cNvSpPr>
          <p:nvPr>
            <p:ph type="pic" sz="quarter" idx="26"/>
          </p:nvPr>
        </p:nvSpPr>
        <p:spPr>
          <a:xfrm>
            <a:off x="2692400" y="1428750"/>
            <a:ext cx="1676400" cy="990600"/>
          </a:xfrm>
        </p:spPr>
        <p:txBody>
          <a:bodyPr>
            <a:normAutofit/>
          </a:bodyPr>
          <a:lstStyle>
            <a:lvl1pPr marL="0" indent="0">
              <a:buNone/>
              <a:defRPr sz="1050"/>
            </a:lvl1pPr>
          </a:lstStyle>
          <a:p>
            <a:endParaRPr lang="en-US"/>
          </a:p>
        </p:txBody>
      </p:sp>
      <p:sp>
        <p:nvSpPr>
          <p:cNvPr id="20" name="Picture Placeholder 21"/>
          <p:cNvSpPr>
            <a:spLocks noGrp="1"/>
          </p:cNvSpPr>
          <p:nvPr>
            <p:ph type="pic" sz="quarter" idx="28"/>
          </p:nvPr>
        </p:nvSpPr>
        <p:spPr>
          <a:xfrm>
            <a:off x="609600" y="1428750"/>
            <a:ext cx="1676400" cy="990600"/>
          </a:xfrm>
        </p:spPr>
        <p:txBody>
          <a:bodyPr>
            <a:normAutofit/>
          </a:bodyPr>
          <a:lstStyle>
            <a:lvl1pPr marL="0" indent="0">
              <a:buNone/>
              <a:defRPr sz="1050"/>
            </a:lvl1pPr>
          </a:lstStyle>
          <a:p>
            <a:endParaRPr lang="en-US"/>
          </a:p>
        </p:txBody>
      </p:sp>
      <p:sp>
        <p:nvSpPr>
          <p:cNvPr id="9" name="Picture Placeholder 21"/>
          <p:cNvSpPr>
            <a:spLocks noGrp="1"/>
          </p:cNvSpPr>
          <p:nvPr>
            <p:ph type="pic" sz="quarter" idx="30"/>
          </p:nvPr>
        </p:nvSpPr>
        <p:spPr>
          <a:xfrm>
            <a:off x="4775200" y="1428750"/>
            <a:ext cx="1676400" cy="990600"/>
          </a:xfrm>
        </p:spPr>
        <p:txBody>
          <a:bodyPr>
            <a:normAutofit/>
          </a:bodyPr>
          <a:lstStyle>
            <a:lvl1pPr marL="0" indent="0">
              <a:buNone/>
              <a:defRPr sz="1050"/>
            </a:lvl1pPr>
          </a:lstStyle>
          <a:p>
            <a:endParaRPr lang="en-US"/>
          </a:p>
        </p:txBody>
      </p:sp>
      <p:sp>
        <p:nvSpPr>
          <p:cNvPr id="10" name="Picture Placeholder 21"/>
          <p:cNvSpPr>
            <a:spLocks noGrp="1"/>
          </p:cNvSpPr>
          <p:nvPr>
            <p:ph type="pic" sz="quarter" idx="31"/>
          </p:nvPr>
        </p:nvSpPr>
        <p:spPr>
          <a:xfrm>
            <a:off x="6858000" y="1428750"/>
            <a:ext cx="1676400" cy="990600"/>
          </a:xfrm>
        </p:spPr>
        <p:txBody>
          <a:bodyPr>
            <a:normAutofit/>
          </a:bodyPr>
          <a:lstStyle>
            <a:lvl1pPr marL="0" indent="0">
              <a:buNone/>
              <a:defRPr sz="1050"/>
            </a:lvl1pPr>
          </a:lstStyle>
          <a:p>
            <a:endParaRPr lang="en-US"/>
          </a:p>
        </p:txBody>
      </p:sp>
      <p:sp>
        <p:nvSpPr>
          <p:cNvPr id="11" name="Picture Placeholder 21"/>
          <p:cNvSpPr>
            <a:spLocks noGrp="1"/>
          </p:cNvSpPr>
          <p:nvPr>
            <p:ph type="pic" sz="quarter" idx="32"/>
          </p:nvPr>
        </p:nvSpPr>
        <p:spPr>
          <a:xfrm>
            <a:off x="2667000" y="3028950"/>
            <a:ext cx="1676400" cy="990600"/>
          </a:xfrm>
        </p:spPr>
        <p:txBody>
          <a:bodyPr>
            <a:normAutofit/>
          </a:bodyPr>
          <a:lstStyle>
            <a:lvl1pPr marL="0" indent="0">
              <a:buNone/>
              <a:defRPr sz="1050"/>
            </a:lvl1pPr>
          </a:lstStyle>
          <a:p>
            <a:endParaRPr lang="en-US"/>
          </a:p>
        </p:txBody>
      </p:sp>
      <p:sp>
        <p:nvSpPr>
          <p:cNvPr id="12" name="Picture Placeholder 21"/>
          <p:cNvSpPr>
            <a:spLocks noGrp="1"/>
          </p:cNvSpPr>
          <p:nvPr>
            <p:ph type="pic" sz="quarter" idx="33"/>
          </p:nvPr>
        </p:nvSpPr>
        <p:spPr>
          <a:xfrm>
            <a:off x="609600" y="3028950"/>
            <a:ext cx="1676400" cy="990600"/>
          </a:xfrm>
        </p:spPr>
        <p:txBody>
          <a:bodyPr>
            <a:normAutofit/>
          </a:bodyPr>
          <a:lstStyle>
            <a:lvl1pPr marL="0" indent="0">
              <a:buNone/>
              <a:defRPr sz="1050"/>
            </a:lvl1pPr>
          </a:lstStyle>
          <a:p>
            <a:endParaRPr lang="en-US"/>
          </a:p>
        </p:txBody>
      </p:sp>
      <p:sp>
        <p:nvSpPr>
          <p:cNvPr id="13" name="Picture Placeholder 21"/>
          <p:cNvSpPr>
            <a:spLocks noGrp="1"/>
          </p:cNvSpPr>
          <p:nvPr>
            <p:ph type="pic" sz="quarter" idx="34"/>
          </p:nvPr>
        </p:nvSpPr>
        <p:spPr>
          <a:xfrm>
            <a:off x="4800600" y="3028950"/>
            <a:ext cx="1676400" cy="990600"/>
          </a:xfrm>
        </p:spPr>
        <p:txBody>
          <a:bodyPr>
            <a:normAutofit/>
          </a:bodyPr>
          <a:lstStyle>
            <a:lvl1pPr marL="0" indent="0">
              <a:buNone/>
              <a:defRPr sz="1050"/>
            </a:lvl1pPr>
          </a:lstStyle>
          <a:p>
            <a:endParaRPr lang="en-US"/>
          </a:p>
        </p:txBody>
      </p:sp>
      <p:sp>
        <p:nvSpPr>
          <p:cNvPr id="14" name="Picture Placeholder 21"/>
          <p:cNvSpPr>
            <a:spLocks noGrp="1"/>
          </p:cNvSpPr>
          <p:nvPr>
            <p:ph type="pic" sz="quarter" idx="35"/>
          </p:nvPr>
        </p:nvSpPr>
        <p:spPr>
          <a:xfrm>
            <a:off x="6858000" y="3028950"/>
            <a:ext cx="1676400" cy="990600"/>
          </a:xfrm>
        </p:spPr>
        <p:txBody>
          <a:bodyPr>
            <a:normAutofit/>
          </a:bodyPr>
          <a:lstStyle>
            <a:lvl1pPr marL="0" indent="0">
              <a:buNone/>
              <a:defRPr sz="1050"/>
            </a:lvl1pPr>
          </a:lstStyle>
          <a:p>
            <a:endParaRPr lang="en-US"/>
          </a:p>
        </p:txBody>
      </p:sp>
      <p:sp>
        <p:nvSpPr>
          <p:cNvPr id="15" name="Title Placeholder 1"/>
          <p:cNvSpPr>
            <a:spLocks noGrp="1"/>
          </p:cNvSpPr>
          <p:nvPr>
            <p:ph type="title"/>
          </p:nvPr>
        </p:nvSpPr>
        <p:spPr>
          <a:xfrm>
            <a:off x="533400" y="438150"/>
            <a:ext cx="7620000" cy="857250"/>
          </a:xfrm>
          <a:prstGeom prst="rect">
            <a:avLst/>
          </a:prstGeom>
        </p:spPr>
        <p:txBody>
          <a:bodyPr vert="horz" lIns="91440" tIns="45720" rIns="91440" bIns="45720" rtlCol="0" anchor="ctr">
            <a:normAutofit/>
          </a:bodyPr>
          <a:lstStyle>
            <a:lvl1pPr algn="l">
              <a:defRPr b="0" i="0" spc="-150">
                <a:gradFill flip="none" rotWithShape="1">
                  <a:gsLst>
                    <a:gs pos="0">
                      <a:schemeClr val="accent1"/>
                    </a:gs>
                    <a:gs pos="100000">
                      <a:schemeClr val="accent4"/>
                    </a:gs>
                    <a:gs pos="50000">
                      <a:schemeClr val="accent2"/>
                    </a:gs>
                    <a:gs pos="75000">
                      <a:schemeClr val="accent3"/>
                    </a:gs>
                  </a:gsLst>
                  <a:lin ang="0" scaled="1"/>
                  <a:tileRect/>
                </a:gradFill>
                <a:latin typeface="Roboto Slab Bold"/>
                <a:cs typeface="Roboto Slab Bold"/>
              </a:defRPr>
            </a:lvl1pPr>
          </a:lstStyle>
          <a:p>
            <a:r>
              <a:rPr lang="en-US" dirty="0"/>
              <a:t>Click to edit Master title style</a:t>
            </a:r>
            <a:endParaRPr lang="en-JM" dirty="0"/>
          </a:p>
        </p:txBody>
      </p:sp>
      <p:sp>
        <p:nvSpPr>
          <p:cNvPr id="16" name="Text Placeholder 17"/>
          <p:cNvSpPr>
            <a:spLocks noGrp="1"/>
          </p:cNvSpPr>
          <p:nvPr>
            <p:ph type="body" sz="quarter" idx="24"/>
          </p:nvPr>
        </p:nvSpPr>
        <p:spPr>
          <a:xfrm>
            <a:off x="533400" y="419100"/>
            <a:ext cx="5029200" cy="323850"/>
          </a:xfrm>
        </p:spPr>
        <p:txBody>
          <a:bodyPr>
            <a:noAutofit/>
          </a:bodyPr>
          <a:lstStyle>
            <a:lvl1pPr marL="0" indent="0" algn="l">
              <a:buFontTx/>
              <a:buNone/>
              <a:defRPr sz="1300" b="0" kern="0" spc="0">
                <a:solidFill>
                  <a:schemeClr val="tx1"/>
                </a:solidFill>
                <a:latin typeface="Roboto Light"/>
                <a:ea typeface="Roboto Light"/>
                <a:cs typeface="Roboto Light"/>
              </a:defRPr>
            </a:lvl1pPr>
            <a:lvl2pPr marL="457200" indent="0">
              <a:buFontTx/>
              <a:buNone/>
              <a:defRPr sz="1050">
                <a:latin typeface="Mission Gothic Regular" pitchFamily="50" charset="0"/>
              </a:defRPr>
            </a:lvl2pPr>
            <a:lvl3pPr marL="914400" indent="0">
              <a:buFontTx/>
              <a:buNone/>
              <a:defRPr sz="1050">
                <a:latin typeface="Mission Gothic Regular" pitchFamily="50" charset="0"/>
              </a:defRPr>
            </a:lvl3pPr>
            <a:lvl4pPr marL="1371600" indent="0">
              <a:buFontTx/>
              <a:buNone/>
              <a:defRPr sz="1050">
                <a:latin typeface="Mission Gothic Regular" pitchFamily="50" charset="0"/>
              </a:defRPr>
            </a:lvl4pPr>
            <a:lvl5pPr marL="1828800" indent="0">
              <a:buFontTx/>
              <a:buNone/>
              <a:defRPr sz="1050">
                <a:latin typeface="Mission Gothic Regular" pitchFamily="50" charset="0"/>
              </a:defRPr>
            </a:lvl5pPr>
          </a:lstStyle>
          <a:p>
            <a:pPr lvl="0"/>
            <a:endParaRPr lang="en-JM" dirty="0"/>
          </a:p>
        </p:txBody>
      </p:sp>
    </p:spTree>
    <p:extLst>
      <p:ext uri="{BB962C8B-B14F-4D97-AF65-F5344CB8AC3E}">
        <p14:creationId xmlns:p14="http://schemas.microsoft.com/office/powerpoint/2010/main" val="3725746182"/>
      </p:ext>
    </p:extLst>
  </p:cSld>
  <p:clrMapOvr>
    <a:masterClrMapping/>
  </p:clrMapOvr>
  <p:transition spd="slow">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9" y="1282306"/>
            <a:ext cx="7886700" cy="2139553"/>
          </a:xfrm>
        </p:spPr>
        <p:txBody>
          <a:bodyPr anchor="b"/>
          <a:lstStyle>
            <a:lvl1pPr>
              <a:defRPr sz="4500"/>
            </a:lvl1pPr>
          </a:lstStyle>
          <a:p>
            <a:r>
              <a:rPr lang="en-GB"/>
              <a:t>Click to edit Master title style</a:t>
            </a:r>
            <a:endParaRPr lang="en-US" dirty="0"/>
          </a:p>
        </p:txBody>
      </p:sp>
      <p:sp>
        <p:nvSpPr>
          <p:cNvPr id="3" name="Text Placeholder 2"/>
          <p:cNvSpPr>
            <a:spLocks noGrp="1"/>
          </p:cNvSpPr>
          <p:nvPr>
            <p:ph type="body" idx="1"/>
          </p:nvPr>
        </p:nvSpPr>
        <p:spPr>
          <a:xfrm>
            <a:off x="623889" y="3442098"/>
            <a:ext cx="7886700" cy="1125140"/>
          </a:xfrm>
        </p:spPr>
        <p:txBody>
          <a:bodyPr/>
          <a:lstStyle>
            <a:lvl1pPr marL="0" indent="0">
              <a:buNone/>
              <a:defRPr sz="1800">
                <a:solidFill>
                  <a:schemeClr val="tx1">
                    <a:tint val="82000"/>
                  </a:schemeClr>
                </a:solidFill>
              </a:defRPr>
            </a:lvl1pPr>
            <a:lvl2pPr marL="342900" indent="0">
              <a:buNone/>
              <a:defRPr sz="1500">
                <a:solidFill>
                  <a:schemeClr val="tx1">
                    <a:tint val="82000"/>
                  </a:schemeClr>
                </a:solidFill>
              </a:defRPr>
            </a:lvl2pPr>
            <a:lvl3pPr marL="685800" indent="0">
              <a:buNone/>
              <a:defRPr sz="1350">
                <a:solidFill>
                  <a:schemeClr val="tx1">
                    <a:tint val="82000"/>
                  </a:schemeClr>
                </a:solidFill>
              </a:defRPr>
            </a:lvl3pPr>
            <a:lvl4pPr marL="1028700" indent="0">
              <a:buNone/>
              <a:defRPr sz="1200">
                <a:solidFill>
                  <a:schemeClr val="tx1">
                    <a:tint val="82000"/>
                  </a:schemeClr>
                </a:solidFill>
              </a:defRPr>
            </a:lvl4pPr>
            <a:lvl5pPr marL="1371600" indent="0">
              <a:buNone/>
              <a:defRPr sz="1200">
                <a:solidFill>
                  <a:schemeClr val="tx1">
                    <a:tint val="82000"/>
                  </a:schemeClr>
                </a:solidFill>
              </a:defRPr>
            </a:lvl5pPr>
            <a:lvl6pPr marL="1714500" indent="0">
              <a:buNone/>
              <a:defRPr sz="1200">
                <a:solidFill>
                  <a:schemeClr val="tx1">
                    <a:tint val="82000"/>
                  </a:schemeClr>
                </a:solidFill>
              </a:defRPr>
            </a:lvl6pPr>
            <a:lvl7pPr marL="2057400" indent="0">
              <a:buNone/>
              <a:defRPr sz="1200">
                <a:solidFill>
                  <a:schemeClr val="tx1">
                    <a:tint val="82000"/>
                  </a:schemeClr>
                </a:solidFill>
              </a:defRPr>
            </a:lvl7pPr>
            <a:lvl8pPr marL="2400300" indent="0">
              <a:buNone/>
              <a:defRPr sz="1200">
                <a:solidFill>
                  <a:schemeClr val="tx1">
                    <a:tint val="82000"/>
                  </a:schemeClr>
                </a:solidFill>
              </a:defRPr>
            </a:lvl8pPr>
            <a:lvl9pPr marL="2743200" indent="0">
              <a:buNone/>
              <a:defRPr sz="1200">
                <a:solidFill>
                  <a:schemeClr val="tx1">
                    <a:tint val="82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6DCF3-AB13-456F-A2AC-12434E201FC1}" type="datetimeFigureOut">
              <a:rPr lang="en-GB" smtClean="0"/>
              <a:t>25/11/2024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DBED302-AE06-4362-B3F1-085437931FE3}" type="slidenum">
              <a:rPr lang="en-GB" smtClean="0"/>
              <a:t>‹#›</a:t>
            </a:fld>
            <a:endParaRPr lang="en-GB"/>
          </a:p>
        </p:txBody>
      </p:sp>
      <p:sp>
        <p:nvSpPr>
          <p:cNvPr id="7" name="Rectangle 6">
            <a:extLst>
              <a:ext uri="{FF2B5EF4-FFF2-40B4-BE49-F238E27FC236}">
                <a16:creationId xmlns:a16="http://schemas.microsoft.com/office/drawing/2014/main" id="{C2697661-EF93-04E5-F778-B9F6B4FACE0F}"/>
              </a:ext>
            </a:extLst>
          </p:cNvPr>
          <p:cNvSpPr/>
          <p:nvPr userDrawn="1"/>
        </p:nvSpPr>
        <p:spPr>
          <a:xfrm>
            <a:off x="0" y="0"/>
            <a:ext cx="9144000" cy="5143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1948145926"/>
      </p:ext>
    </p:extLst>
  </p:cSld>
  <p:clrMapOvr>
    <a:masterClrMapping/>
  </p:clrMapOvr>
  <p:transition spd="slow">
    <p:push dir="u"/>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4_Title and Content">
    <p:spTree>
      <p:nvGrpSpPr>
        <p:cNvPr id="1" name=""/>
        <p:cNvGrpSpPr/>
        <p:nvPr/>
      </p:nvGrpSpPr>
      <p:grpSpPr>
        <a:xfrm>
          <a:off x="0" y="0"/>
          <a:ext cx="0" cy="0"/>
          <a:chOff x="0" y="0"/>
          <a:chExt cx="0" cy="0"/>
        </a:xfrm>
      </p:grpSpPr>
      <p:sp>
        <p:nvSpPr>
          <p:cNvPr id="23" name="Picture Placeholder 21"/>
          <p:cNvSpPr>
            <a:spLocks noGrp="1"/>
          </p:cNvSpPr>
          <p:nvPr>
            <p:ph type="pic" sz="quarter" idx="26"/>
          </p:nvPr>
        </p:nvSpPr>
        <p:spPr>
          <a:xfrm>
            <a:off x="4724400" y="1572750"/>
            <a:ext cx="1905000" cy="1528200"/>
          </a:xfrm>
        </p:spPr>
        <p:txBody>
          <a:bodyPr>
            <a:normAutofit/>
          </a:bodyPr>
          <a:lstStyle>
            <a:lvl1pPr marL="0" indent="0">
              <a:buNone/>
              <a:defRPr sz="1050"/>
            </a:lvl1pPr>
          </a:lstStyle>
          <a:p>
            <a:endParaRPr lang="en-US"/>
          </a:p>
        </p:txBody>
      </p:sp>
      <p:sp>
        <p:nvSpPr>
          <p:cNvPr id="19" name="Picture Placeholder 21"/>
          <p:cNvSpPr>
            <a:spLocks noGrp="1"/>
          </p:cNvSpPr>
          <p:nvPr>
            <p:ph type="pic" sz="quarter" idx="27"/>
          </p:nvPr>
        </p:nvSpPr>
        <p:spPr>
          <a:xfrm>
            <a:off x="4724400" y="3177150"/>
            <a:ext cx="1905000" cy="1528200"/>
          </a:xfrm>
        </p:spPr>
        <p:txBody>
          <a:bodyPr>
            <a:normAutofit/>
          </a:bodyPr>
          <a:lstStyle>
            <a:lvl1pPr marL="0" indent="0">
              <a:buNone/>
              <a:defRPr sz="1050"/>
            </a:lvl1pPr>
          </a:lstStyle>
          <a:p>
            <a:endParaRPr lang="en-US"/>
          </a:p>
        </p:txBody>
      </p:sp>
      <p:sp>
        <p:nvSpPr>
          <p:cNvPr id="20" name="Picture Placeholder 21"/>
          <p:cNvSpPr>
            <a:spLocks noGrp="1"/>
          </p:cNvSpPr>
          <p:nvPr>
            <p:ph type="pic" sz="quarter" idx="28"/>
          </p:nvPr>
        </p:nvSpPr>
        <p:spPr>
          <a:xfrm>
            <a:off x="609600" y="1572750"/>
            <a:ext cx="1905000" cy="1528200"/>
          </a:xfrm>
        </p:spPr>
        <p:txBody>
          <a:bodyPr>
            <a:normAutofit/>
          </a:bodyPr>
          <a:lstStyle>
            <a:lvl1pPr marL="0" indent="0">
              <a:buNone/>
              <a:defRPr sz="1050"/>
            </a:lvl1pPr>
          </a:lstStyle>
          <a:p>
            <a:endParaRPr lang="en-US" dirty="0"/>
          </a:p>
        </p:txBody>
      </p:sp>
      <p:sp>
        <p:nvSpPr>
          <p:cNvPr id="21" name="Picture Placeholder 21"/>
          <p:cNvSpPr>
            <a:spLocks noGrp="1"/>
          </p:cNvSpPr>
          <p:nvPr>
            <p:ph type="pic" sz="quarter" idx="29"/>
          </p:nvPr>
        </p:nvSpPr>
        <p:spPr>
          <a:xfrm>
            <a:off x="609600" y="3177150"/>
            <a:ext cx="1905000" cy="1528200"/>
          </a:xfrm>
        </p:spPr>
        <p:txBody>
          <a:bodyPr>
            <a:normAutofit/>
          </a:bodyPr>
          <a:lstStyle>
            <a:lvl1pPr marL="0" indent="0">
              <a:buNone/>
              <a:defRPr sz="1050"/>
            </a:lvl1pPr>
          </a:lstStyle>
          <a:p>
            <a:endParaRPr lang="en-US"/>
          </a:p>
        </p:txBody>
      </p:sp>
      <p:sp>
        <p:nvSpPr>
          <p:cNvPr id="8" name="Title Placeholder 1"/>
          <p:cNvSpPr>
            <a:spLocks noGrp="1"/>
          </p:cNvSpPr>
          <p:nvPr>
            <p:ph type="title"/>
          </p:nvPr>
        </p:nvSpPr>
        <p:spPr>
          <a:xfrm>
            <a:off x="533400" y="438150"/>
            <a:ext cx="7620000" cy="857250"/>
          </a:xfrm>
          <a:prstGeom prst="rect">
            <a:avLst/>
          </a:prstGeom>
        </p:spPr>
        <p:txBody>
          <a:bodyPr vert="horz" lIns="91440" tIns="45720" rIns="91440" bIns="45720" rtlCol="0" anchor="ctr">
            <a:normAutofit/>
          </a:bodyPr>
          <a:lstStyle>
            <a:lvl1pPr algn="l">
              <a:defRPr b="0" i="0" spc="-150">
                <a:gradFill flip="none" rotWithShape="1">
                  <a:gsLst>
                    <a:gs pos="0">
                      <a:schemeClr val="accent1"/>
                    </a:gs>
                    <a:gs pos="100000">
                      <a:schemeClr val="accent4"/>
                    </a:gs>
                    <a:gs pos="50000">
                      <a:schemeClr val="accent2"/>
                    </a:gs>
                    <a:gs pos="75000">
                      <a:schemeClr val="accent3"/>
                    </a:gs>
                  </a:gsLst>
                  <a:lin ang="0" scaled="1"/>
                  <a:tileRect/>
                </a:gradFill>
                <a:latin typeface="Roboto Slab Bold"/>
                <a:cs typeface="Roboto Slab Bold"/>
              </a:defRPr>
            </a:lvl1pPr>
          </a:lstStyle>
          <a:p>
            <a:r>
              <a:rPr lang="en-US" dirty="0"/>
              <a:t>Click to edit Master title style</a:t>
            </a:r>
            <a:endParaRPr lang="en-JM" dirty="0"/>
          </a:p>
        </p:txBody>
      </p:sp>
      <p:sp>
        <p:nvSpPr>
          <p:cNvPr id="9" name="Text Placeholder 17"/>
          <p:cNvSpPr>
            <a:spLocks noGrp="1"/>
          </p:cNvSpPr>
          <p:nvPr>
            <p:ph type="body" sz="quarter" idx="24"/>
          </p:nvPr>
        </p:nvSpPr>
        <p:spPr>
          <a:xfrm>
            <a:off x="533400" y="419100"/>
            <a:ext cx="5029200" cy="323850"/>
          </a:xfrm>
        </p:spPr>
        <p:txBody>
          <a:bodyPr>
            <a:noAutofit/>
          </a:bodyPr>
          <a:lstStyle>
            <a:lvl1pPr marL="0" indent="0" algn="l">
              <a:buFontTx/>
              <a:buNone/>
              <a:defRPr sz="1300" b="0" kern="0" spc="0">
                <a:solidFill>
                  <a:schemeClr val="tx1"/>
                </a:solidFill>
                <a:latin typeface="Roboto Light"/>
                <a:ea typeface="Roboto Light"/>
                <a:cs typeface="Roboto Light"/>
              </a:defRPr>
            </a:lvl1pPr>
            <a:lvl2pPr marL="457200" indent="0">
              <a:buFontTx/>
              <a:buNone/>
              <a:defRPr sz="1050">
                <a:latin typeface="Mission Gothic Regular" pitchFamily="50" charset="0"/>
              </a:defRPr>
            </a:lvl2pPr>
            <a:lvl3pPr marL="914400" indent="0">
              <a:buFontTx/>
              <a:buNone/>
              <a:defRPr sz="1050">
                <a:latin typeface="Mission Gothic Regular" pitchFamily="50" charset="0"/>
              </a:defRPr>
            </a:lvl3pPr>
            <a:lvl4pPr marL="1371600" indent="0">
              <a:buFontTx/>
              <a:buNone/>
              <a:defRPr sz="1050">
                <a:latin typeface="Mission Gothic Regular" pitchFamily="50" charset="0"/>
              </a:defRPr>
            </a:lvl4pPr>
            <a:lvl5pPr marL="1828800" indent="0">
              <a:buFontTx/>
              <a:buNone/>
              <a:defRPr sz="1050">
                <a:latin typeface="Mission Gothic Regular" pitchFamily="50" charset="0"/>
              </a:defRPr>
            </a:lvl5pPr>
          </a:lstStyle>
          <a:p>
            <a:pPr lvl="0"/>
            <a:endParaRPr lang="en-JM" dirty="0"/>
          </a:p>
        </p:txBody>
      </p:sp>
    </p:spTree>
    <p:extLst>
      <p:ext uri="{BB962C8B-B14F-4D97-AF65-F5344CB8AC3E}">
        <p14:creationId xmlns:p14="http://schemas.microsoft.com/office/powerpoint/2010/main" val="105698217"/>
      </p:ext>
    </p:extLst>
  </p:cSld>
  <p:clrMapOvr>
    <a:masterClrMapping/>
  </p:clrMapOvr>
  <p:transition spd="slow">
    <p:push dir="u"/>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43_Title and Content">
    <p:spTree>
      <p:nvGrpSpPr>
        <p:cNvPr id="1" name=""/>
        <p:cNvGrpSpPr/>
        <p:nvPr/>
      </p:nvGrpSpPr>
      <p:grpSpPr>
        <a:xfrm>
          <a:off x="0" y="0"/>
          <a:ext cx="0" cy="0"/>
          <a:chOff x="0" y="0"/>
          <a:chExt cx="0" cy="0"/>
        </a:xfrm>
      </p:grpSpPr>
      <p:sp>
        <p:nvSpPr>
          <p:cNvPr id="23" name="Picture Placeholder 21"/>
          <p:cNvSpPr>
            <a:spLocks noGrp="1"/>
          </p:cNvSpPr>
          <p:nvPr>
            <p:ph type="pic" sz="quarter" idx="26"/>
          </p:nvPr>
        </p:nvSpPr>
        <p:spPr>
          <a:xfrm>
            <a:off x="4562002" y="1504950"/>
            <a:ext cx="2300999" cy="1676400"/>
          </a:xfrm>
        </p:spPr>
        <p:txBody>
          <a:bodyPr>
            <a:normAutofit/>
          </a:bodyPr>
          <a:lstStyle>
            <a:lvl1pPr marL="0" indent="0">
              <a:buNone/>
              <a:defRPr sz="1050"/>
            </a:lvl1pPr>
          </a:lstStyle>
          <a:p>
            <a:endParaRPr lang="en-US"/>
          </a:p>
        </p:txBody>
      </p:sp>
      <p:sp>
        <p:nvSpPr>
          <p:cNvPr id="19" name="Picture Placeholder 21"/>
          <p:cNvSpPr>
            <a:spLocks noGrp="1"/>
          </p:cNvSpPr>
          <p:nvPr>
            <p:ph type="pic" sz="quarter" idx="27"/>
          </p:nvPr>
        </p:nvSpPr>
        <p:spPr>
          <a:xfrm>
            <a:off x="6843002" y="1504950"/>
            <a:ext cx="2300999" cy="1676400"/>
          </a:xfrm>
        </p:spPr>
        <p:txBody>
          <a:bodyPr>
            <a:normAutofit/>
          </a:bodyPr>
          <a:lstStyle>
            <a:lvl1pPr marL="0" indent="0">
              <a:buNone/>
              <a:defRPr sz="1050"/>
            </a:lvl1pPr>
          </a:lstStyle>
          <a:p>
            <a:endParaRPr lang="en-US"/>
          </a:p>
        </p:txBody>
      </p:sp>
      <p:sp>
        <p:nvSpPr>
          <p:cNvPr id="20" name="Picture Placeholder 21"/>
          <p:cNvSpPr>
            <a:spLocks noGrp="1"/>
          </p:cNvSpPr>
          <p:nvPr>
            <p:ph type="pic" sz="quarter" idx="28"/>
          </p:nvPr>
        </p:nvSpPr>
        <p:spPr>
          <a:xfrm>
            <a:off x="1" y="1504950"/>
            <a:ext cx="2300999" cy="1676400"/>
          </a:xfrm>
        </p:spPr>
        <p:txBody>
          <a:bodyPr>
            <a:normAutofit/>
          </a:bodyPr>
          <a:lstStyle>
            <a:lvl1pPr marL="0" indent="0">
              <a:buNone/>
              <a:defRPr sz="1050"/>
            </a:lvl1pPr>
          </a:lstStyle>
          <a:p>
            <a:endParaRPr lang="en-US" dirty="0"/>
          </a:p>
        </p:txBody>
      </p:sp>
      <p:sp>
        <p:nvSpPr>
          <p:cNvPr id="21" name="Picture Placeholder 21"/>
          <p:cNvSpPr>
            <a:spLocks noGrp="1"/>
          </p:cNvSpPr>
          <p:nvPr>
            <p:ph type="pic" sz="quarter" idx="29"/>
          </p:nvPr>
        </p:nvSpPr>
        <p:spPr>
          <a:xfrm>
            <a:off x="2281002" y="1504950"/>
            <a:ext cx="2300999" cy="1676400"/>
          </a:xfrm>
        </p:spPr>
        <p:txBody>
          <a:bodyPr>
            <a:normAutofit/>
          </a:bodyPr>
          <a:lstStyle>
            <a:lvl1pPr marL="0" indent="0">
              <a:buNone/>
              <a:defRPr sz="1050"/>
            </a:lvl1pPr>
          </a:lstStyle>
          <a:p>
            <a:endParaRPr lang="en-US"/>
          </a:p>
        </p:txBody>
      </p:sp>
      <p:sp>
        <p:nvSpPr>
          <p:cNvPr id="8" name="Title Placeholder 1"/>
          <p:cNvSpPr>
            <a:spLocks noGrp="1"/>
          </p:cNvSpPr>
          <p:nvPr>
            <p:ph type="title"/>
          </p:nvPr>
        </p:nvSpPr>
        <p:spPr>
          <a:xfrm>
            <a:off x="533400" y="438150"/>
            <a:ext cx="7620000" cy="857250"/>
          </a:xfrm>
          <a:prstGeom prst="rect">
            <a:avLst/>
          </a:prstGeom>
        </p:spPr>
        <p:txBody>
          <a:bodyPr vert="horz" lIns="91440" tIns="45720" rIns="91440" bIns="45720" rtlCol="0" anchor="ctr">
            <a:normAutofit/>
          </a:bodyPr>
          <a:lstStyle>
            <a:lvl1pPr algn="l">
              <a:defRPr b="0" i="0" spc="-150">
                <a:gradFill flip="none" rotWithShape="1">
                  <a:gsLst>
                    <a:gs pos="0">
                      <a:schemeClr val="accent1"/>
                    </a:gs>
                    <a:gs pos="100000">
                      <a:schemeClr val="accent4"/>
                    </a:gs>
                    <a:gs pos="50000">
                      <a:schemeClr val="accent2"/>
                    </a:gs>
                    <a:gs pos="75000">
                      <a:schemeClr val="accent3"/>
                    </a:gs>
                  </a:gsLst>
                  <a:lin ang="0" scaled="1"/>
                  <a:tileRect/>
                </a:gradFill>
                <a:latin typeface="Roboto Slab Bold"/>
                <a:cs typeface="Roboto Slab Bold"/>
              </a:defRPr>
            </a:lvl1pPr>
          </a:lstStyle>
          <a:p>
            <a:r>
              <a:rPr lang="en-US" dirty="0"/>
              <a:t>Click to edit Master title style</a:t>
            </a:r>
            <a:endParaRPr lang="en-JM" dirty="0"/>
          </a:p>
        </p:txBody>
      </p:sp>
      <p:sp>
        <p:nvSpPr>
          <p:cNvPr id="9" name="Text Placeholder 17"/>
          <p:cNvSpPr>
            <a:spLocks noGrp="1"/>
          </p:cNvSpPr>
          <p:nvPr>
            <p:ph type="body" sz="quarter" idx="24"/>
          </p:nvPr>
        </p:nvSpPr>
        <p:spPr>
          <a:xfrm>
            <a:off x="533400" y="419100"/>
            <a:ext cx="5029200" cy="323850"/>
          </a:xfrm>
        </p:spPr>
        <p:txBody>
          <a:bodyPr>
            <a:noAutofit/>
          </a:bodyPr>
          <a:lstStyle>
            <a:lvl1pPr marL="0" indent="0" algn="l">
              <a:buFontTx/>
              <a:buNone/>
              <a:defRPr sz="1300" b="0" kern="0" spc="0">
                <a:solidFill>
                  <a:schemeClr val="tx1"/>
                </a:solidFill>
                <a:latin typeface="Roboto Light"/>
                <a:ea typeface="Roboto Light"/>
                <a:cs typeface="Roboto Light"/>
              </a:defRPr>
            </a:lvl1pPr>
            <a:lvl2pPr marL="457200" indent="0">
              <a:buFontTx/>
              <a:buNone/>
              <a:defRPr sz="1050">
                <a:latin typeface="Mission Gothic Regular" pitchFamily="50" charset="0"/>
              </a:defRPr>
            </a:lvl2pPr>
            <a:lvl3pPr marL="914400" indent="0">
              <a:buFontTx/>
              <a:buNone/>
              <a:defRPr sz="1050">
                <a:latin typeface="Mission Gothic Regular" pitchFamily="50" charset="0"/>
              </a:defRPr>
            </a:lvl3pPr>
            <a:lvl4pPr marL="1371600" indent="0">
              <a:buFontTx/>
              <a:buNone/>
              <a:defRPr sz="1050">
                <a:latin typeface="Mission Gothic Regular" pitchFamily="50" charset="0"/>
              </a:defRPr>
            </a:lvl4pPr>
            <a:lvl5pPr marL="1828800" indent="0">
              <a:buFontTx/>
              <a:buNone/>
              <a:defRPr sz="1050">
                <a:latin typeface="Mission Gothic Regular" pitchFamily="50" charset="0"/>
              </a:defRPr>
            </a:lvl5pPr>
          </a:lstStyle>
          <a:p>
            <a:pPr lvl="0"/>
            <a:endParaRPr lang="en-JM" dirty="0"/>
          </a:p>
        </p:txBody>
      </p:sp>
    </p:spTree>
    <p:extLst>
      <p:ext uri="{BB962C8B-B14F-4D97-AF65-F5344CB8AC3E}">
        <p14:creationId xmlns:p14="http://schemas.microsoft.com/office/powerpoint/2010/main" val="3274941598"/>
      </p:ext>
    </p:extLst>
  </p:cSld>
  <p:clrMapOvr>
    <a:masterClrMapping/>
  </p:clrMapOvr>
  <p:transition spd="slow">
    <p:push dir="u"/>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39_Title and Content">
    <p:spTree>
      <p:nvGrpSpPr>
        <p:cNvPr id="1" name=""/>
        <p:cNvGrpSpPr/>
        <p:nvPr/>
      </p:nvGrpSpPr>
      <p:grpSpPr>
        <a:xfrm>
          <a:off x="0" y="0"/>
          <a:ext cx="0" cy="0"/>
          <a:chOff x="0" y="0"/>
          <a:chExt cx="0" cy="0"/>
        </a:xfrm>
      </p:grpSpPr>
      <p:sp>
        <p:nvSpPr>
          <p:cNvPr id="5" name="Text Placeholder 17"/>
          <p:cNvSpPr>
            <a:spLocks noGrp="1"/>
          </p:cNvSpPr>
          <p:nvPr>
            <p:ph type="body" sz="quarter" idx="24"/>
          </p:nvPr>
        </p:nvSpPr>
        <p:spPr>
          <a:xfrm>
            <a:off x="533400" y="419100"/>
            <a:ext cx="5029200" cy="323850"/>
          </a:xfrm>
        </p:spPr>
        <p:txBody>
          <a:bodyPr>
            <a:noAutofit/>
          </a:bodyPr>
          <a:lstStyle>
            <a:lvl1pPr marL="0" indent="0" algn="l">
              <a:buFontTx/>
              <a:buNone/>
              <a:defRPr sz="1300" b="0" kern="0" spc="0">
                <a:solidFill>
                  <a:schemeClr val="tx1"/>
                </a:solidFill>
                <a:latin typeface="Roboto Light"/>
                <a:ea typeface="Roboto Light"/>
                <a:cs typeface="Roboto Light"/>
              </a:defRPr>
            </a:lvl1pPr>
            <a:lvl2pPr marL="457200" indent="0">
              <a:buFontTx/>
              <a:buNone/>
              <a:defRPr sz="1050">
                <a:latin typeface="Mission Gothic Regular" pitchFamily="50" charset="0"/>
              </a:defRPr>
            </a:lvl2pPr>
            <a:lvl3pPr marL="914400" indent="0">
              <a:buFontTx/>
              <a:buNone/>
              <a:defRPr sz="1050">
                <a:latin typeface="Mission Gothic Regular" pitchFamily="50" charset="0"/>
              </a:defRPr>
            </a:lvl3pPr>
            <a:lvl4pPr marL="1371600" indent="0">
              <a:buFontTx/>
              <a:buNone/>
              <a:defRPr sz="1050">
                <a:latin typeface="Mission Gothic Regular" pitchFamily="50" charset="0"/>
              </a:defRPr>
            </a:lvl4pPr>
            <a:lvl5pPr marL="1828800" indent="0">
              <a:buFontTx/>
              <a:buNone/>
              <a:defRPr sz="1050">
                <a:latin typeface="Mission Gothic Regular" pitchFamily="50" charset="0"/>
              </a:defRPr>
            </a:lvl5pPr>
          </a:lstStyle>
          <a:p>
            <a:pPr lvl="0"/>
            <a:endParaRPr lang="en-JM" dirty="0"/>
          </a:p>
        </p:txBody>
      </p:sp>
      <p:sp>
        <p:nvSpPr>
          <p:cNvPr id="23" name="Picture Placeholder 21"/>
          <p:cNvSpPr>
            <a:spLocks noGrp="1"/>
          </p:cNvSpPr>
          <p:nvPr>
            <p:ph type="pic" sz="quarter" idx="26"/>
          </p:nvPr>
        </p:nvSpPr>
        <p:spPr>
          <a:xfrm>
            <a:off x="4572000" y="438150"/>
            <a:ext cx="1905000" cy="4267200"/>
          </a:xfrm>
        </p:spPr>
        <p:txBody>
          <a:bodyPr>
            <a:normAutofit/>
          </a:bodyPr>
          <a:lstStyle>
            <a:lvl1pPr marL="0" indent="0">
              <a:buNone/>
              <a:defRPr sz="1050"/>
            </a:lvl1pPr>
          </a:lstStyle>
          <a:p>
            <a:endParaRPr lang="en-US"/>
          </a:p>
        </p:txBody>
      </p:sp>
      <p:sp>
        <p:nvSpPr>
          <p:cNvPr id="19" name="Picture Placeholder 21"/>
          <p:cNvSpPr>
            <a:spLocks noGrp="1"/>
          </p:cNvSpPr>
          <p:nvPr>
            <p:ph type="pic" sz="quarter" idx="27"/>
          </p:nvPr>
        </p:nvSpPr>
        <p:spPr>
          <a:xfrm>
            <a:off x="6553200" y="438150"/>
            <a:ext cx="1905000" cy="4267200"/>
          </a:xfrm>
        </p:spPr>
        <p:txBody>
          <a:bodyPr>
            <a:normAutofit/>
          </a:bodyPr>
          <a:lstStyle>
            <a:lvl1pPr marL="0" indent="0">
              <a:buNone/>
              <a:defRPr sz="1050"/>
            </a:lvl1pPr>
          </a:lstStyle>
          <a:p>
            <a:endParaRPr lang="en-US"/>
          </a:p>
        </p:txBody>
      </p:sp>
      <p:sp>
        <p:nvSpPr>
          <p:cNvPr id="6" name="Title Placeholder 1"/>
          <p:cNvSpPr>
            <a:spLocks noGrp="1"/>
          </p:cNvSpPr>
          <p:nvPr>
            <p:ph type="title"/>
          </p:nvPr>
        </p:nvSpPr>
        <p:spPr>
          <a:xfrm>
            <a:off x="533400" y="438150"/>
            <a:ext cx="7620000" cy="857250"/>
          </a:xfrm>
          <a:prstGeom prst="rect">
            <a:avLst/>
          </a:prstGeom>
        </p:spPr>
        <p:txBody>
          <a:bodyPr vert="horz" lIns="91440" tIns="45720" rIns="91440" bIns="45720" rtlCol="0" anchor="ctr">
            <a:normAutofit/>
          </a:bodyPr>
          <a:lstStyle/>
          <a:p>
            <a:r>
              <a:rPr lang="en-US" dirty="0"/>
              <a:t>Click to edit Master title style</a:t>
            </a:r>
            <a:endParaRPr lang="en-JM" dirty="0"/>
          </a:p>
        </p:txBody>
      </p:sp>
    </p:spTree>
    <p:extLst>
      <p:ext uri="{BB962C8B-B14F-4D97-AF65-F5344CB8AC3E}">
        <p14:creationId xmlns:p14="http://schemas.microsoft.com/office/powerpoint/2010/main" val="2300139778"/>
      </p:ext>
    </p:extLst>
  </p:cSld>
  <p:clrMapOvr>
    <a:masterClrMapping/>
  </p:clrMapOvr>
  <p:transition spd="slow">
    <p:push dir="u"/>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40_Title and Content">
    <p:spTree>
      <p:nvGrpSpPr>
        <p:cNvPr id="1" name=""/>
        <p:cNvGrpSpPr/>
        <p:nvPr/>
      </p:nvGrpSpPr>
      <p:grpSpPr>
        <a:xfrm>
          <a:off x="0" y="0"/>
          <a:ext cx="0" cy="0"/>
          <a:chOff x="0" y="0"/>
          <a:chExt cx="0" cy="0"/>
        </a:xfrm>
      </p:grpSpPr>
      <p:sp>
        <p:nvSpPr>
          <p:cNvPr id="19" name="Picture Placeholder 21"/>
          <p:cNvSpPr>
            <a:spLocks noGrp="1"/>
          </p:cNvSpPr>
          <p:nvPr>
            <p:ph type="pic" sz="quarter" idx="27"/>
          </p:nvPr>
        </p:nvSpPr>
        <p:spPr>
          <a:xfrm>
            <a:off x="3429000" y="1428750"/>
            <a:ext cx="2438400" cy="3352800"/>
          </a:xfrm>
        </p:spPr>
        <p:txBody>
          <a:bodyPr>
            <a:normAutofit/>
          </a:bodyPr>
          <a:lstStyle>
            <a:lvl1pPr marL="0" indent="0">
              <a:buNone/>
              <a:defRPr sz="1050"/>
            </a:lvl1pPr>
          </a:lstStyle>
          <a:p>
            <a:endParaRPr lang="en-US"/>
          </a:p>
        </p:txBody>
      </p:sp>
      <p:sp>
        <p:nvSpPr>
          <p:cNvPr id="6" name="Text Placeholder 17"/>
          <p:cNvSpPr>
            <a:spLocks noGrp="1"/>
          </p:cNvSpPr>
          <p:nvPr>
            <p:ph type="body" sz="quarter" idx="24"/>
          </p:nvPr>
        </p:nvSpPr>
        <p:spPr>
          <a:xfrm>
            <a:off x="533400" y="419100"/>
            <a:ext cx="5029200" cy="323850"/>
          </a:xfrm>
        </p:spPr>
        <p:txBody>
          <a:bodyPr>
            <a:noAutofit/>
          </a:bodyPr>
          <a:lstStyle>
            <a:lvl1pPr marL="0" indent="0" algn="l">
              <a:buFontTx/>
              <a:buNone/>
              <a:defRPr sz="1300" b="0" kern="0" spc="0">
                <a:solidFill>
                  <a:schemeClr val="tx1">
                    <a:lumMod val="75000"/>
                  </a:schemeClr>
                </a:solidFill>
                <a:latin typeface="Roboto Light"/>
                <a:ea typeface="Roboto Light"/>
                <a:cs typeface="Roboto Light"/>
              </a:defRPr>
            </a:lvl1pPr>
            <a:lvl2pPr marL="457200" indent="0">
              <a:buFontTx/>
              <a:buNone/>
              <a:defRPr sz="1050">
                <a:latin typeface="Mission Gothic Regular" pitchFamily="50" charset="0"/>
              </a:defRPr>
            </a:lvl2pPr>
            <a:lvl3pPr marL="914400" indent="0">
              <a:buFontTx/>
              <a:buNone/>
              <a:defRPr sz="1050">
                <a:latin typeface="Mission Gothic Regular" pitchFamily="50" charset="0"/>
              </a:defRPr>
            </a:lvl3pPr>
            <a:lvl4pPr marL="1371600" indent="0">
              <a:buFontTx/>
              <a:buNone/>
              <a:defRPr sz="1050">
                <a:latin typeface="Mission Gothic Regular" pitchFamily="50" charset="0"/>
              </a:defRPr>
            </a:lvl4pPr>
            <a:lvl5pPr marL="1828800" indent="0">
              <a:buFontTx/>
              <a:buNone/>
              <a:defRPr sz="1050">
                <a:latin typeface="Mission Gothic Regular" pitchFamily="50" charset="0"/>
              </a:defRPr>
            </a:lvl5pPr>
          </a:lstStyle>
          <a:p>
            <a:pPr lvl="0"/>
            <a:endParaRPr lang="en-JM" dirty="0"/>
          </a:p>
        </p:txBody>
      </p:sp>
      <p:sp>
        <p:nvSpPr>
          <p:cNvPr id="7" name="Title Placeholder 1"/>
          <p:cNvSpPr>
            <a:spLocks noGrp="1"/>
          </p:cNvSpPr>
          <p:nvPr>
            <p:ph type="title"/>
          </p:nvPr>
        </p:nvSpPr>
        <p:spPr>
          <a:xfrm>
            <a:off x="533400" y="438150"/>
            <a:ext cx="7620000" cy="857250"/>
          </a:xfrm>
          <a:prstGeom prst="rect">
            <a:avLst/>
          </a:prstGeom>
        </p:spPr>
        <p:txBody>
          <a:bodyPr vert="horz" lIns="91440" tIns="45720" rIns="91440" bIns="45720" rtlCol="0" anchor="ctr">
            <a:normAutofit/>
          </a:bodyPr>
          <a:lstStyle/>
          <a:p>
            <a:r>
              <a:rPr lang="en-US" dirty="0"/>
              <a:t>Click to edit Master title style</a:t>
            </a:r>
            <a:endParaRPr lang="en-JM" dirty="0"/>
          </a:p>
        </p:txBody>
      </p:sp>
    </p:spTree>
    <p:extLst>
      <p:ext uri="{BB962C8B-B14F-4D97-AF65-F5344CB8AC3E}">
        <p14:creationId xmlns:p14="http://schemas.microsoft.com/office/powerpoint/2010/main" val="3043192093"/>
      </p:ext>
    </p:extLst>
  </p:cSld>
  <p:clrMapOvr>
    <a:masterClrMapping/>
  </p:clrMapOvr>
  <p:transition spd="slow">
    <p:push dir="u"/>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37_Title and Content">
    <p:spTree>
      <p:nvGrpSpPr>
        <p:cNvPr id="1" name=""/>
        <p:cNvGrpSpPr/>
        <p:nvPr/>
      </p:nvGrpSpPr>
      <p:grpSpPr>
        <a:xfrm>
          <a:off x="0" y="0"/>
          <a:ext cx="0" cy="0"/>
          <a:chOff x="0" y="0"/>
          <a:chExt cx="0" cy="0"/>
        </a:xfrm>
      </p:grpSpPr>
      <p:sp>
        <p:nvSpPr>
          <p:cNvPr id="8" name="Picture Placeholder 2"/>
          <p:cNvSpPr>
            <a:spLocks noGrp="1"/>
          </p:cNvSpPr>
          <p:nvPr>
            <p:ph type="pic" sz="quarter" idx="16"/>
          </p:nvPr>
        </p:nvSpPr>
        <p:spPr>
          <a:xfrm>
            <a:off x="533401" y="1504950"/>
            <a:ext cx="2969027" cy="1581760"/>
          </a:xfrm>
        </p:spPr>
        <p:txBody>
          <a:bodyPr anchor="t"/>
          <a:lstStyle>
            <a:lvl1pPr marL="0" indent="0" algn="ctr">
              <a:buNone/>
              <a:defRPr/>
            </a:lvl1pPr>
          </a:lstStyle>
          <a:p>
            <a:endParaRPr lang="id-ID"/>
          </a:p>
        </p:txBody>
      </p:sp>
      <p:sp>
        <p:nvSpPr>
          <p:cNvPr id="9" name="Picture Placeholder 2"/>
          <p:cNvSpPr>
            <a:spLocks noGrp="1"/>
          </p:cNvSpPr>
          <p:nvPr>
            <p:ph type="pic" sz="quarter" idx="17"/>
          </p:nvPr>
        </p:nvSpPr>
        <p:spPr>
          <a:xfrm>
            <a:off x="5410200" y="3181350"/>
            <a:ext cx="2969027" cy="1581760"/>
          </a:xfrm>
        </p:spPr>
        <p:txBody>
          <a:bodyPr anchor="t"/>
          <a:lstStyle>
            <a:lvl1pPr marL="0" indent="0" algn="ctr">
              <a:buNone/>
              <a:defRPr/>
            </a:lvl1pPr>
          </a:lstStyle>
          <a:p>
            <a:endParaRPr lang="id-ID"/>
          </a:p>
        </p:txBody>
      </p:sp>
      <p:sp>
        <p:nvSpPr>
          <p:cNvPr id="10" name="Picture Placeholder 2"/>
          <p:cNvSpPr>
            <a:spLocks noGrp="1"/>
          </p:cNvSpPr>
          <p:nvPr>
            <p:ph type="pic" sz="quarter" idx="18"/>
          </p:nvPr>
        </p:nvSpPr>
        <p:spPr>
          <a:xfrm>
            <a:off x="533401" y="3181350"/>
            <a:ext cx="1460603" cy="1581760"/>
          </a:xfrm>
        </p:spPr>
        <p:txBody>
          <a:bodyPr anchor="t"/>
          <a:lstStyle>
            <a:lvl1pPr marL="0" indent="0" algn="ctr">
              <a:buNone/>
              <a:defRPr/>
            </a:lvl1pPr>
          </a:lstStyle>
          <a:p>
            <a:endParaRPr lang="id-ID"/>
          </a:p>
        </p:txBody>
      </p:sp>
      <p:sp>
        <p:nvSpPr>
          <p:cNvPr id="12" name="Picture Placeholder 2"/>
          <p:cNvSpPr>
            <a:spLocks noGrp="1"/>
          </p:cNvSpPr>
          <p:nvPr>
            <p:ph type="pic" sz="quarter" idx="22"/>
          </p:nvPr>
        </p:nvSpPr>
        <p:spPr>
          <a:xfrm>
            <a:off x="3581402" y="1504950"/>
            <a:ext cx="1752999" cy="3213492"/>
          </a:xfrm>
        </p:spPr>
        <p:txBody>
          <a:bodyPr anchor="t"/>
          <a:lstStyle>
            <a:lvl1pPr marL="0" indent="0" algn="ctr">
              <a:buNone/>
              <a:defRPr/>
            </a:lvl1pPr>
          </a:lstStyle>
          <a:p>
            <a:endParaRPr lang="id-ID"/>
          </a:p>
        </p:txBody>
      </p:sp>
      <p:sp>
        <p:nvSpPr>
          <p:cNvPr id="11" name="Text Placeholder 17"/>
          <p:cNvSpPr>
            <a:spLocks noGrp="1"/>
          </p:cNvSpPr>
          <p:nvPr>
            <p:ph type="body" sz="quarter" idx="24"/>
          </p:nvPr>
        </p:nvSpPr>
        <p:spPr>
          <a:xfrm>
            <a:off x="533400" y="419100"/>
            <a:ext cx="5029200" cy="323850"/>
          </a:xfrm>
        </p:spPr>
        <p:txBody>
          <a:bodyPr>
            <a:noAutofit/>
          </a:bodyPr>
          <a:lstStyle>
            <a:lvl1pPr marL="0" indent="0" algn="l">
              <a:buFontTx/>
              <a:buNone/>
              <a:defRPr sz="1300" b="0" kern="0" spc="0">
                <a:solidFill>
                  <a:schemeClr val="tx1"/>
                </a:solidFill>
                <a:latin typeface="Roboto Light"/>
                <a:ea typeface="Roboto Light"/>
                <a:cs typeface="Roboto Light"/>
              </a:defRPr>
            </a:lvl1pPr>
            <a:lvl2pPr marL="457200" indent="0">
              <a:buFontTx/>
              <a:buNone/>
              <a:defRPr sz="1050">
                <a:latin typeface="Mission Gothic Regular" pitchFamily="50" charset="0"/>
              </a:defRPr>
            </a:lvl2pPr>
            <a:lvl3pPr marL="914400" indent="0">
              <a:buFontTx/>
              <a:buNone/>
              <a:defRPr sz="1050">
                <a:latin typeface="Mission Gothic Regular" pitchFamily="50" charset="0"/>
              </a:defRPr>
            </a:lvl3pPr>
            <a:lvl4pPr marL="1371600" indent="0">
              <a:buFontTx/>
              <a:buNone/>
              <a:defRPr sz="1050">
                <a:latin typeface="Mission Gothic Regular" pitchFamily="50" charset="0"/>
              </a:defRPr>
            </a:lvl4pPr>
            <a:lvl5pPr marL="1828800" indent="0">
              <a:buFontTx/>
              <a:buNone/>
              <a:defRPr sz="1050">
                <a:latin typeface="Mission Gothic Regular" pitchFamily="50" charset="0"/>
              </a:defRPr>
            </a:lvl5pPr>
          </a:lstStyle>
          <a:p>
            <a:pPr lvl="0"/>
            <a:endParaRPr lang="en-JM" dirty="0"/>
          </a:p>
        </p:txBody>
      </p:sp>
      <p:sp>
        <p:nvSpPr>
          <p:cNvPr id="13" name="Title Placeholder 1"/>
          <p:cNvSpPr>
            <a:spLocks noGrp="1"/>
          </p:cNvSpPr>
          <p:nvPr>
            <p:ph type="title"/>
          </p:nvPr>
        </p:nvSpPr>
        <p:spPr>
          <a:xfrm>
            <a:off x="533400" y="438150"/>
            <a:ext cx="7620000" cy="857250"/>
          </a:xfrm>
          <a:prstGeom prst="rect">
            <a:avLst/>
          </a:prstGeom>
        </p:spPr>
        <p:txBody>
          <a:bodyPr vert="horz" lIns="91440" tIns="45720" rIns="91440" bIns="45720" rtlCol="0" anchor="ctr">
            <a:normAutofit/>
          </a:bodyPr>
          <a:lstStyle/>
          <a:p>
            <a:r>
              <a:rPr lang="en-US" dirty="0"/>
              <a:t>Click to edit Master title style</a:t>
            </a:r>
            <a:endParaRPr lang="en-JM" dirty="0"/>
          </a:p>
        </p:txBody>
      </p:sp>
    </p:spTree>
    <p:extLst>
      <p:ext uri="{BB962C8B-B14F-4D97-AF65-F5344CB8AC3E}">
        <p14:creationId xmlns:p14="http://schemas.microsoft.com/office/powerpoint/2010/main" val="306096028"/>
      </p:ext>
    </p:extLst>
  </p:cSld>
  <p:clrMapOvr>
    <a:masterClrMapping/>
  </p:clrMapOvr>
  <p:transition spd="slow">
    <p:push dir="u"/>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Picture Placeholder 28"/>
          <p:cNvSpPr>
            <a:spLocks noGrp="1" noChangeAspect="1"/>
          </p:cNvSpPr>
          <p:nvPr>
            <p:ph type="pic" sz="quarter" idx="51"/>
          </p:nvPr>
        </p:nvSpPr>
        <p:spPr>
          <a:xfrm>
            <a:off x="3314700" y="1657350"/>
            <a:ext cx="2133600" cy="2133600"/>
          </a:xfrm>
          <a:prstGeom prst="ellipse">
            <a:avLst/>
          </a:prstGeom>
          <a:ln w="76200" cap="sq">
            <a:noFill/>
            <a:miter lim="800000"/>
          </a:ln>
          <a:effectLst/>
        </p:spPr>
        <p:txBody>
          <a:bodyPr>
            <a:normAutofit/>
          </a:bodyPr>
          <a:lstStyle>
            <a:lvl1pPr marL="0" indent="0" algn="ctr">
              <a:buFontTx/>
              <a:buNone/>
              <a:defRPr sz="1050">
                <a:solidFill>
                  <a:schemeClr val="tx1">
                    <a:lumMod val="50000"/>
                    <a:lumOff val="50000"/>
                  </a:schemeClr>
                </a:solidFill>
                <a:latin typeface="Roboto Light"/>
                <a:cs typeface="Roboto Light"/>
              </a:defRPr>
            </a:lvl1pPr>
          </a:lstStyle>
          <a:p>
            <a:endParaRPr lang="en-JM" dirty="0"/>
          </a:p>
        </p:txBody>
      </p:sp>
      <p:sp>
        <p:nvSpPr>
          <p:cNvPr id="5" name="Picture Placeholder 28"/>
          <p:cNvSpPr>
            <a:spLocks noGrp="1" noChangeAspect="1"/>
          </p:cNvSpPr>
          <p:nvPr>
            <p:ph type="pic" sz="quarter" idx="52"/>
          </p:nvPr>
        </p:nvSpPr>
        <p:spPr>
          <a:xfrm>
            <a:off x="609600" y="1657350"/>
            <a:ext cx="2133600" cy="2133600"/>
          </a:xfrm>
          <a:prstGeom prst="ellipse">
            <a:avLst/>
          </a:prstGeom>
          <a:ln w="76200" cap="sq">
            <a:noFill/>
            <a:miter lim="800000"/>
          </a:ln>
          <a:effectLst/>
        </p:spPr>
        <p:txBody>
          <a:bodyPr>
            <a:normAutofit/>
          </a:bodyPr>
          <a:lstStyle>
            <a:lvl1pPr marL="0" indent="0" algn="ctr">
              <a:buFontTx/>
              <a:buNone/>
              <a:defRPr sz="1050">
                <a:solidFill>
                  <a:schemeClr val="tx1">
                    <a:lumMod val="50000"/>
                    <a:lumOff val="50000"/>
                  </a:schemeClr>
                </a:solidFill>
                <a:latin typeface="Roboto Light"/>
                <a:cs typeface="Roboto Light"/>
              </a:defRPr>
            </a:lvl1pPr>
          </a:lstStyle>
          <a:p>
            <a:endParaRPr lang="en-JM" dirty="0"/>
          </a:p>
        </p:txBody>
      </p:sp>
      <p:sp>
        <p:nvSpPr>
          <p:cNvPr id="6" name="Text Placeholder 17"/>
          <p:cNvSpPr>
            <a:spLocks noGrp="1"/>
          </p:cNvSpPr>
          <p:nvPr>
            <p:ph type="body" sz="quarter" idx="24"/>
          </p:nvPr>
        </p:nvSpPr>
        <p:spPr>
          <a:xfrm>
            <a:off x="533400" y="419100"/>
            <a:ext cx="5029200" cy="323850"/>
          </a:xfrm>
        </p:spPr>
        <p:txBody>
          <a:bodyPr>
            <a:noAutofit/>
          </a:bodyPr>
          <a:lstStyle>
            <a:lvl1pPr marL="0" indent="0" algn="l">
              <a:buFontTx/>
              <a:buNone/>
              <a:defRPr sz="1300" b="0" kern="0" spc="0">
                <a:solidFill>
                  <a:schemeClr val="tx1">
                    <a:lumMod val="75000"/>
                  </a:schemeClr>
                </a:solidFill>
                <a:latin typeface="Roboto Light"/>
                <a:ea typeface="Roboto Light"/>
                <a:cs typeface="Roboto Light"/>
              </a:defRPr>
            </a:lvl1pPr>
            <a:lvl2pPr marL="457200" indent="0">
              <a:buFontTx/>
              <a:buNone/>
              <a:defRPr sz="1050">
                <a:latin typeface="Mission Gothic Regular" pitchFamily="50" charset="0"/>
              </a:defRPr>
            </a:lvl2pPr>
            <a:lvl3pPr marL="914400" indent="0">
              <a:buFontTx/>
              <a:buNone/>
              <a:defRPr sz="1050">
                <a:latin typeface="Mission Gothic Regular" pitchFamily="50" charset="0"/>
              </a:defRPr>
            </a:lvl3pPr>
            <a:lvl4pPr marL="1371600" indent="0">
              <a:buFontTx/>
              <a:buNone/>
              <a:defRPr sz="1050">
                <a:latin typeface="Mission Gothic Regular" pitchFamily="50" charset="0"/>
              </a:defRPr>
            </a:lvl4pPr>
            <a:lvl5pPr marL="1828800" indent="0">
              <a:buFontTx/>
              <a:buNone/>
              <a:defRPr sz="1050">
                <a:latin typeface="Mission Gothic Regular" pitchFamily="50" charset="0"/>
              </a:defRPr>
            </a:lvl5pPr>
          </a:lstStyle>
          <a:p>
            <a:pPr lvl="0"/>
            <a:endParaRPr lang="en-JM" dirty="0"/>
          </a:p>
        </p:txBody>
      </p:sp>
      <p:sp>
        <p:nvSpPr>
          <p:cNvPr id="7" name="Picture Placeholder 28"/>
          <p:cNvSpPr>
            <a:spLocks noGrp="1" noChangeAspect="1"/>
          </p:cNvSpPr>
          <p:nvPr>
            <p:ph type="pic" sz="quarter" idx="53"/>
          </p:nvPr>
        </p:nvSpPr>
        <p:spPr>
          <a:xfrm>
            <a:off x="6019800" y="1657350"/>
            <a:ext cx="2133600" cy="2133600"/>
          </a:xfrm>
          <a:prstGeom prst="ellipse">
            <a:avLst/>
          </a:prstGeom>
          <a:ln w="76200" cap="sq">
            <a:noFill/>
            <a:miter lim="800000"/>
          </a:ln>
          <a:effectLst/>
        </p:spPr>
        <p:txBody>
          <a:bodyPr>
            <a:normAutofit/>
          </a:bodyPr>
          <a:lstStyle>
            <a:lvl1pPr marL="0" indent="0" algn="ctr">
              <a:buFontTx/>
              <a:buNone/>
              <a:defRPr sz="1050">
                <a:solidFill>
                  <a:schemeClr val="tx1">
                    <a:lumMod val="50000"/>
                    <a:lumOff val="50000"/>
                  </a:schemeClr>
                </a:solidFill>
                <a:latin typeface="Roboto Light"/>
                <a:cs typeface="Roboto Light"/>
              </a:defRPr>
            </a:lvl1pPr>
          </a:lstStyle>
          <a:p>
            <a:endParaRPr lang="en-JM" dirty="0"/>
          </a:p>
        </p:txBody>
      </p:sp>
    </p:spTree>
    <p:extLst>
      <p:ext uri="{BB962C8B-B14F-4D97-AF65-F5344CB8AC3E}">
        <p14:creationId xmlns:p14="http://schemas.microsoft.com/office/powerpoint/2010/main" val="1181047365"/>
      </p:ext>
    </p:extLst>
  </p:cSld>
  <p:clrMapOvr>
    <a:masterClrMapping/>
  </p:clrMapOvr>
  <p:transition spd="slow">
    <p:push dir="u"/>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42_Title and Content">
    <p:spTree>
      <p:nvGrpSpPr>
        <p:cNvPr id="1" name=""/>
        <p:cNvGrpSpPr/>
        <p:nvPr/>
      </p:nvGrpSpPr>
      <p:grpSpPr>
        <a:xfrm>
          <a:off x="0" y="0"/>
          <a:ext cx="0" cy="0"/>
          <a:chOff x="0" y="0"/>
          <a:chExt cx="0" cy="0"/>
        </a:xfrm>
      </p:grpSpPr>
      <p:sp>
        <p:nvSpPr>
          <p:cNvPr id="45" name="Picture Placeholder 28"/>
          <p:cNvSpPr>
            <a:spLocks noGrp="1" noChangeAspect="1"/>
          </p:cNvSpPr>
          <p:nvPr>
            <p:ph type="pic" sz="quarter" idx="50"/>
          </p:nvPr>
        </p:nvSpPr>
        <p:spPr>
          <a:xfrm>
            <a:off x="685802" y="1581152"/>
            <a:ext cx="1259999" cy="1259999"/>
          </a:xfrm>
          <a:prstGeom prst="ellipse">
            <a:avLst/>
          </a:prstGeom>
          <a:ln w="76200" cap="sq">
            <a:noFill/>
            <a:miter lim="800000"/>
          </a:ln>
          <a:effectLst/>
        </p:spPr>
        <p:txBody>
          <a:bodyPr>
            <a:normAutofit/>
          </a:bodyPr>
          <a:lstStyle>
            <a:lvl1pPr marL="0" indent="0" algn="ctr">
              <a:buFontTx/>
              <a:buNone/>
              <a:defRPr sz="1050">
                <a:solidFill>
                  <a:schemeClr val="tx1">
                    <a:lumMod val="50000"/>
                    <a:lumOff val="50000"/>
                  </a:schemeClr>
                </a:solidFill>
                <a:latin typeface="Roboto Light"/>
                <a:cs typeface="Roboto Light"/>
              </a:defRPr>
            </a:lvl1pPr>
          </a:lstStyle>
          <a:p>
            <a:endParaRPr lang="en-JM" dirty="0"/>
          </a:p>
        </p:txBody>
      </p:sp>
      <p:sp>
        <p:nvSpPr>
          <p:cNvPr id="46" name="Picture Placeholder 28"/>
          <p:cNvSpPr>
            <a:spLocks noGrp="1" noChangeAspect="1"/>
          </p:cNvSpPr>
          <p:nvPr>
            <p:ph type="pic" sz="quarter" idx="51"/>
          </p:nvPr>
        </p:nvSpPr>
        <p:spPr>
          <a:xfrm>
            <a:off x="2228851" y="1581152"/>
            <a:ext cx="1259999" cy="1259999"/>
          </a:xfrm>
          <a:prstGeom prst="ellipse">
            <a:avLst/>
          </a:prstGeom>
          <a:ln w="76200" cap="sq">
            <a:noFill/>
            <a:miter lim="800000"/>
          </a:ln>
          <a:effectLst/>
        </p:spPr>
        <p:txBody>
          <a:bodyPr>
            <a:normAutofit/>
          </a:bodyPr>
          <a:lstStyle>
            <a:lvl1pPr marL="0" indent="0" algn="ctr">
              <a:buFontTx/>
              <a:buNone/>
              <a:defRPr sz="1050">
                <a:solidFill>
                  <a:schemeClr val="tx1">
                    <a:lumMod val="50000"/>
                    <a:lumOff val="50000"/>
                  </a:schemeClr>
                </a:solidFill>
                <a:latin typeface="Roboto Light"/>
                <a:cs typeface="Roboto Light"/>
              </a:defRPr>
            </a:lvl1pPr>
          </a:lstStyle>
          <a:p>
            <a:endParaRPr lang="en-JM" dirty="0"/>
          </a:p>
        </p:txBody>
      </p:sp>
      <p:sp>
        <p:nvSpPr>
          <p:cNvPr id="47" name="Picture Placeholder 28"/>
          <p:cNvSpPr>
            <a:spLocks noGrp="1" noChangeAspect="1"/>
          </p:cNvSpPr>
          <p:nvPr>
            <p:ph type="pic" sz="quarter" idx="52"/>
          </p:nvPr>
        </p:nvSpPr>
        <p:spPr>
          <a:xfrm>
            <a:off x="3771902" y="1581152"/>
            <a:ext cx="1259999" cy="1259999"/>
          </a:xfrm>
          <a:prstGeom prst="ellipse">
            <a:avLst/>
          </a:prstGeom>
          <a:ln w="76200" cap="sq">
            <a:noFill/>
            <a:miter lim="800000"/>
          </a:ln>
          <a:effectLst/>
        </p:spPr>
        <p:txBody>
          <a:bodyPr>
            <a:normAutofit/>
          </a:bodyPr>
          <a:lstStyle>
            <a:lvl1pPr marL="0" indent="0" algn="ctr">
              <a:buFontTx/>
              <a:buNone/>
              <a:defRPr sz="1050">
                <a:solidFill>
                  <a:schemeClr val="tx1">
                    <a:lumMod val="50000"/>
                    <a:lumOff val="50000"/>
                  </a:schemeClr>
                </a:solidFill>
                <a:latin typeface="Roboto Light"/>
                <a:cs typeface="Roboto Light"/>
              </a:defRPr>
            </a:lvl1pPr>
          </a:lstStyle>
          <a:p>
            <a:endParaRPr lang="en-JM" dirty="0"/>
          </a:p>
        </p:txBody>
      </p:sp>
      <p:sp>
        <p:nvSpPr>
          <p:cNvPr id="48" name="Picture Placeholder 28"/>
          <p:cNvSpPr>
            <a:spLocks noGrp="1" noChangeAspect="1"/>
          </p:cNvSpPr>
          <p:nvPr>
            <p:ph type="pic" sz="quarter" idx="53"/>
          </p:nvPr>
        </p:nvSpPr>
        <p:spPr>
          <a:xfrm>
            <a:off x="6858002" y="1581152"/>
            <a:ext cx="1259999" cy="1259999"/>
          </a:xfrm>
          <a:prstGeom prst="ellipse">
            <a:avLst/>
          </a:prstGeom>
          <a:ln w="76200" cap="sq">
            <a:noFill/>
            <a:miter lim="800000"/>
          </a:ln>
          <a:effectLst/>
        </p:spPr>
        <p:txBody>
          <a:bodyPr>
            <a:normAutofit/>
          </a:bodyPr>
          <a:lstStyle>
            <a:lvl1pPr marL="0" indent="0" algn="ctr">
              <a:buFontTx/>
              <a:buNone/>
              <a:defRPr sz="1050">
                <a:solidFill>
                  <a:schemeClr val="tx1">
                    <a:lumMod val="50000"/>
                    <a:lumOff val="50000"/>
                  </a:schemeClr>
                </a:solidFill>
                <a:latin typeface="Roboto Light"/>
                <a:cs typeface="Roboto Light"/>
              </a:defRPr>
            </a:lvl1pPr>
          </a:lstStyle>
          <a:p>
            <a:endParaRPr lang="en-JM" dirty="0"/>
          </a:p>
        </p:txBody>
      </p:sp>
      <p:sp>
        <p:nvSpPr>
          <p:cNvPr id="50" name="Picture Placeholder 28"/>
          <p:cNvSpPr>
            <a:spLocks noGrp="1" noChangeAspect="1"/>
          </p:cNvSpPr>
          <p:nvPr>
            <p:ph type="pic" sz="quarter" idx="55"/>
          </p:nvPr>
        </p:nvSpPr>
        <p:spPr>
          <a:xfrm>
            <a:off x="5314951" y="1581152"/>
            <a:ext cx="1259999" cy="1259999"/>
          </a:xfrm>
          <a:prstGeom prst="ellipse">
            <a:avLst/>
          </a:prstGeom>
          <a:ln w="76200" cap="sq">
            <a:noFill/>
            <a:miter lim="800000"/>
          </a:ln>
          <a:effectLst/>
        </p:spPr>
        <p:txBody>
          <a:bodyPr>
            <a:normAutofit/>
          </a:bodyPr>
          <a:lstStyle>
            <a:lvl1pPr marL="0" indent="0" algn="ctr">
              <a:buFontTx/>
              <a:buNone/>
              <a:defRPr sz="1050">
                <a:solidFill>
                  <a:schemeClr val="tx1">
                    <a:lumMod val="50000"/>
                    <a:lumOff val="50000"/>
                  </a:schemeClr>
                </a:solidFill>
                <a:latin typeface="Roboto Light"/>
                <a:cs typeface="Roboto Light"/>
              </a:defRPr>
            </a:lvl1pPr>
          </a:lstStyle>
          <a:p>
            <a:endParaRPr lang="en-JM" dirty="0"/>
          </a:p>
        </p:txBody>
      </p:sp>
      <p:sp>
        <p:nvSpPr>
          <p:cNvPr id="15" name="Text Placeholder 17"/>
          <p:cNvSpPr>
            <a:spLocks noGrp="1"/>
          </p:cNvSpPr>
          <p:nvPr>
            <p:ph type="body" sz="quarter" idx="24"/>
          </p:nvPr>
        </p:nvSpPr>
        <p:spPr>
          <a:xfrm>
            <a:off x="533400" y="419100"/>
            <a:ext cx="5029200" cy="323850"/>
          </a:xfrm>
        </p:spPr>
        <p:txBody>
          <a:bodyPr>
            <a:noAutofit/>
          </a:bodyPr>
          <a:lstStyle>
            <a:lvl1pPr marL="0" indent="0" algn="l">
              <a:buFontTx/>
              <a:buNone/>
              <a:defRPr sz="1300" b="0" kern="0" spc="0">
                <a:solidFill>
                  <a:schemeClr val="tx1"/>
                </a:solidFill>
                <a:latin typeface="Roboto Light"/>
                <a:ea typeface="Roboto Light"/>
                <a:cs typeface="Roboto Light"/>
              </a:defRPr>
            </a:lvl1pPr>
            <a:lvl2pPr marL="457200" indent="0">
              <a:buFontTx/>
              <a:buNone/>
              <a:defRPr sz="1050">
                <a:latin typeface="Mission Gothic Regular" pitchFamily="50" charset="0"/>
              </a:defRPr>
            </a:lvl2pPr>
            <a:lvl3pPr marL="914400" indent="0">
              <a:buFontTx/>
              <a:buNone/>
              <a:defRPr sz="1050">
                <a:latin typeface="Mission Gothic Regular" pitchFamily="50" charset="0"/>
              </a:defRPr>
            </a:lvl3pPr>
            <a:lvl4pPr marL="1371600" indent="0">
              <a:buFontTx/>
              <a:buNone/>
              <a:defRPr sz="1050">
                <a:latin typeface="Mission Gothic Regular" pitchFamily="50" charset="0"/>
              </a:defRPr>
            </a:lvl4pPr>
            <a:lvl5pPr marL="1828800" indent="0">
              <a:buFontTx/>
              <a:buNone/>
              <a:defRPr sz="1050">
                <a:latin typeface="Mission Gothic Regular" pitchFamily="50" charset="0"/>
              </a:defRPr>
            </a:lvl5pPr>
          </a:lstStyle>
          <a:p>
            <a:pPr lvl="0"/>
            <a:endParaRPr lang="en-JM" dirty="0"/>
          </a:p>
        </p:txBody>
      </p:sp>
      <p:sp>
        <p:nvSpPr>
          <p:cNvPr id="16" name="Title Placeholder 1"/>
          <p:cNvSpPr>
            <a:spLocks noGrp="1"/>
          </p:cNvSpPr>
          <p:nvPr>
            <p:ph type="title"/>
          </p:nvPr>
        </p:nvSpPr>
        <p:spPr>
          <a:xfrm>
            <a:off x="533400" y="438150"/>
            <a:ext cx="7620000" cy="857250"/>
          </a:xfrm>
          <a:prstGeom prst="rect">
            <a:avLst/>
          </a:prstGeom>
        </p:spPr>
        <p:txBody>
          <a:bodyPr vert="horz" lIns="91440" tIns="45720" rIns="91440" bIns="45720" rtlCol="0" anchor="ctr">
            <a:normAutofit/>
          </a:bodyPr>
          <a:lstStyle/>
          <a:p>
            <a:r>
              <a:rPr lang="en-US" dirty="0"/>
              <a:t>Click to edit Master title style</a:t>
            </a:r>
            <a:endParaRPr lang="en-JM" dirty="0"/>
          </a:p>
        </p:txBody>
      </p:sp>
      <p:sp>
        <p:nvSpPr>
          <p:cNvPr id="17" name="Picture Placeholder 28"/>
          <p:cNvSpPr>
            <a:spLocks noGrp="1" noChangeAspect="1"/>
          </p:cNvSpPr>
          <p:nvPr>
            <p:ph type="pic" sz="quarter" idx="56"/>
          </p:nvPr>
        </p:nvSpPr>
        <p:spPr>
          <a:xfrm>
            <a:off x="685802" y="3140552"/>
            <a:ext cx="1259999" cy="1259999"/>
          </a:xfrm>
          <a:prstGeom prst="ellipse">
            <a:avLst/>
          </a:prstGeom>
          <a:ln w="76200" cap="sq">
            <a:noFill/>
            <a:miter lim="800000"/>
          </a:ln>
          <a:effectLst/>
        </p:spPr>
        <p:txBody>
          <a:bodyPr>
            <a:normAutofit/>
          </a:bodyPr>
          <a:lstStyle>
            <a:lvl1pPr marL="0" indent="0" algn="ctr">
              <a:buFontTx/>
              <a:buNone/>
              <a:defRPr sz="1050">
                <a:solidFill>
                  <a:schemeClr val="tx1">
                    <a:lumMod val="50000"/>
                    <a:lumOff val="50000"/>
                  </a:schemeClr>
                </a:solidFill>
                <a:latin typeface="Roboto Light"/>
                <a:cs typeface="Roboto Light"/>
              </a:defRPr>
            </a:lvl1pPr>
          </a:lstStyle>
          <a:p>
            <a:endParaRPr lang="en-JM" dirty="0"/>
          </a:p>
        </p:txBody>
      </p:sp>
      <p:sp>
        <p:nvSpPr>
          <p:cNvPr id="18" name="Picture Placeholder 28"/>
          <p:cNvSpPr>
            <a:spLocks noGrp="1" noChangeAspect="1"/>
          </p:cNvSpPr>
          <p:nvPr>
            <p:ph type="pic" sz="quarter" idx="57"/>
          </p:nvPr>
        </p:nvSpPr>
        <p:spPr>
          <a:xfrm>
            <a:off x="2228851" y="3140552"/>
            <a:ext cx="1259999" cy="1259999"/>
          </a:xfrm>
          <a:prstGeom prst="ellipse">
            <a:avLst/>
          </a:prstGeom>
          <a:ln w="76200" cap="sq">
            <a:noFill/>
            <a:miter lim="800000"/>
          </a:ln>
          <a:effectLst/>
        </p:spPr>
        <p:txBody>
          <a:bodyPr>
            <a:normAutofit/>
          </a:bodyPr>
          <a:lstStyle>
            <a:lvl1pPr marL="0" indent="0" algn="ctr">
              <a:buFontTx/>
              <a:buNone/>
              <a:defRPr sz="1050">
                <a:solidFill>
                  <a:schemeClr val="tx1">
                    <a:lumMod val="50000"/>
                    <a:lumOff val="50000"/>
                  </a:schemeClr>
                </a:solidFill>
                <a:latin typeface="Roboto Light"/>
                <a:cs typeface="Roboto Light"/>
              </a:defRPr>
            </a:lvl1pPr>
          </a:lstStyle>
          <a:p>
            <a:endParaRPr lang="en-JM" dirty="0"/>
          </a:p>
        </p:txBody>
      </p:sp>
      <p:sp>
        <p:nvSpPr>
          <p:cNvPr id="19" name="Picture Placeholder 28"/>
          <p:cNvSpPr>
            <a:spLocks noGrp="1" noChangeAspect="1"/>
          </p:cNvSpPr>
          <p:nvPr>
            <p:ph type="pic" sz="quarter" idx="58"/>
          </p:nvPr>
        </p:nvSpPr>
        <p:spPr>
          <a:xfrm>
            <a:off x="3771902" y="3140552"/>
            <a:ext cx="1259999" cy="1259999"/>
          </a:xfrm>
          <a:prstGeom prst="ellipse">
            <a:avLst/>
          </a:prstGeom>
          <a:ln w="76200" cap="sq">
            <a:noFill/>
            <a:miter lim="800000"/>
          </a:ln>
          <a:effectLst/>
        </p:spPr>
        <p:txBody>
          <a:bodyPr>
            <a:normAutofit/>
          </a:bodyPr>
          <a:lstStyle>
            <a:lvl1pPr marL="0" indent="0" algn="ctr">
              <a:buFontTx/>
              <a:buNone/>
              <a:defRPr sz="1050">
                <a:solidFill>
                  <a:schemeClr val="tx1">
                    <a:lumMod val="50000"/>
                    <a:lumOff val="50000"/>
                  </a:schemeClr>
                </a:solidFill>
                <a:latin typeface="Roboto Light"/>
                <a:cs typeface="Roboto Light"/>
              </a:defRPr>
            </a:lvl1pPr>
          </a:lstStyle>
          <a:p>
            <a:endParaRPr lang="en-JM" dirty="0"/>
          </a:p>
        </p:txBody>
      </p:sp>
      <p:sp>
        <p:nvSpPr>
          <p:cNvPr id="20" name="Picture Placeholder 28"/>
          <p:cNvSpPr>
            <a:spLocks noGrp="1" noChangeAspect="1"/>
          </p:cNvSpPr>
          <p:nvPr>
            <p:ph type="pic" sz="quarter" idx="59"/>
          </p:nvPr>
        </p:nvSpPr>
        <p:spPr>
          <a:xfrm>
            <a:off x="6858002" y="3140552"/>
            <a:ext cx="1259999" cy="1259999"/>
          </a:xfrm>
          <a:prstGeom prst="ellipse">
            <a:avLst/>
          </a:prstGeom>
          <a:ln w="76200" cap="sq">
            <a:noFill/>
            <a:miter lim="800000"/>
          </a:ln>
          <a:effectLst/>
        </p:spPr>
        <p:txBody>
          <a:bodyPr>
            <a:normAutofit/>
          </a:bodyPr>
          <a:lstStyle>
            <a:lvl1pPr marL="0" indent="0" algn="ctr">
              <a:buFontTx/>
              <a:buNone/>
              <a:defRPr sz="1050">
                <a:solidFill>
                  <a:schemeClr val="tx1">
                    <a:lumMod val="50000"/>
                    <a:lumOff val="50000"/>
                  </a:schemeClr>
                </a:solidFill>
                <a:latin typeface="Roboto Light"/>
                <a:cs typeface="Roboto Light"/>
              </a:defRPr>
            </a:lvl1pPr>
          </a:lstStyle>
          <a:p>
            <a:endParaRPr lang="en-JM" dirty="0"/>
          </a:p>
        </p:txBody>
      </p:sp>
      <p:sp>
        <p:nvSpPr>
          <p:cNvPr id="21" name="Picture Placeholder 28"/>
          <p:cNvSpPr>
            <a:spLocks noGrp="1" noChangeAspect="1"/>
          </p:cNvSpPr>
          <p:nvPr>
            <p:ph type="pic" sz="quarter" idx="60"/>
          </p:nvPr>
        </p:nvSpPr>
        <p:spPr>
          <a:xfrm>
            <a:off x="5314951" y="3140552"/>
            <a:ext cx="1259999" cy="1259999"/>
          </a:xfrm>
          <a:prstGeom prst="ellipse">
            <a:avLst/>
          </a:prstGeom>
          <a:ln w="76200" cap="sq">
            <a:noFill/>
            <a:miter lim="800000"/>
          </a:ln>
          <a:effectLst/>
        </p:spPr>
        <p:txBody>
          <a:bodyPr>
            <a:normAutofit/>
          </a:bodyPr>
          <a:lstStyle>
            <a:lvl1pPr marL="0" indent="0" algn="ctr">
              <a:buFontTx/>
              <a:buNone/>
              <a:defRPr sz="1050">
                <a:solidFill>
                  <a:schemeClr val="tx1">
                    <a:lumMod val="50000"/>
                    <a:lumOff val="50000"/>
                  </a:schemeClr>
                </a:solidFill>
                <a:latin typeface="Roboto Light"/>
                <a:cs typeface="Roboto Light"/>
              </a:defRPr>
            </a:lvl1pPr>
          </a:lstStyle>
          <a:p>
            <a:endParaRPr lang="en-JM" dirty="0"/>
          </a:p>
        </p:txBody>
      </p:sp>
    </p:spTree>
    <p:extLst>
      <p:ext uri="{BB962C8B-B14F-4D97-AF65-F5344CB8AC3E}">
        <p14:creationId xmlns:p14="http://schemas.microsoft.com/office/powerpoint/2010/main" val="3450384028"/>
      </p:ext>
    </p:extLst>
  </p:cSld>
  <p:clrMapOvr>
    <a:masterClrMapping/>
  </p:clrMapOvr>
  <p:transition spd="slow">
    <p:push dir="u"/>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33_Title and Content">
    <p:spTree>
      <p:nvGrpSpPr>
        <p:cNvPr id="1" name=""/>
        <p:cNvGrpSpPr/>
        <p:nvPr/>
      </p:nvGrpSpPr>
      <p:grpSpPr>
        <a:xfrm>
          <a:off x="0" y="0"/>
          <a:ext cx="0" cy="0"/>
          <a:chOff x="0" y="0"/>
          <a:chExt cx="0" cy="0"/>
        </a:xfrm>
      </p:grpSpPr>
      <p:sp>
        <p:nvSpPr>
          <p:cNvPr id="45" name="Picture Placeholder 28"/>
          <p:cNvSpPr>
            <a:spLocks noGrp="1" noChangeAspect="1"/>
          </p:cNvSpPr>
          <p:nvPr>
            <p:ph type="pic" sz="quarter" idx="50"/>
          </p:nvPr>
        </p:nvSpPr>
        <p:spPr>
          <a:xfrm>
            <a:off x="2179200" y="1474350"/>
            <a:ext cx="1044000" cy="1044000"/>
          </a:xfrm>
          <a:prstGeom prst="ellipse">
            <a:avLst/>
          </a:prstGeom>
          <a:ln w="76200" cap="sq">
            <a:noFill/>
            <a:miter lim="800000"/>
          </a:ln>
          <a:effectLst/>
        </p:spPr>
        <p:txBody>
          <a:bodyPr>
            <a:normAutofit/>
          </a:bodyPr>
          <a:lstStyle>
            <a:lvl1pPr marL="0" indent="0" algn="ctr">
              <a:buFontTx/>
              <a:buNone/>
              <a:defRPr sz="1050">
                <a:solidFill>
                  <a:schemeClr val="tx1">
                    <a:lumMod val="50000"/>
                    <a:lumOff val="50000"/>
                  </a:schemeClr>
                </a:solidFill>
                <a:latin typeface="Roboto Light"/>
                <a:cs typeface="Roboto Light"/>
              </a:defRPr>
            </a:lvl1pPr>
          </a:lstStyle>
          <a:p>
            <a:endParaRPr lang="en-JM" dirty="0"/>
          </a:p>
        </p:txBody>
      </p:sp>
      <p:sp>
        <p:nvSpPr>
          <p:cNvPr id="46" name="Picture Placeholder 28"/>
          <p:cNvSpPr>
            <a:spLocks noGrp="1" noChangeAspect="1"/>
          </p:cNvSpPr>
          <p:nvPr>
            <p:ph type="pic" sz="quarter" idx="51"/>
          </p:nvPr>
        </p:nvSpPr>
        <p:spPr>
          <a:xfrm>
            <a:off x="3375600" y="1474350"/>
            <a:ext cx="1044000" cy="1044000"/>
          </a:xfrm>
          <a:prstGeom prst="ellipse">
            <a:avLst/>
          </a:prstGeom>
          <a:ln w="76200" cap="sq">
            <a:noFill/>
            <a:miter lim="800000"/>
          </a:ln>
          <a:effectLst/>
        </p:spPr>
        <p:txBody>
          <a:bodyPr>
            <a:normAutofit/>
          </a:bodyPr>
          <a:lstStyle>
            <a:lvl1pPr marL="0" indent="0" algn="ctr">
              <a:buFontTx/>
              <a:buNone/>
              <a:defRPr sz="1050">
                <a:solidFill>
                  <a:schemeClr val="tx1">
                    <a:lumMod val="50000"/>
                    <a:lumOff val="50000"/>
                  </a:schemeClr>
                </a:solidFill>
                <a:latin typeface="Roboto Light"/>
                <a:cs typeface="Roboto Light"/>
              </a:defRPr>
            </a:lvl1pPr>
          </a:lstStyle>
          <a:p>
            <a:endParaRPr lang="en-JM" dirty="0"/>
          </a:p>
        </p:txBody>
      </p:sp>
      <p:sp>
        <p:nvSpPr>
          <p:cNvPr id="47" name="Picture Placeholder 28"/>
          <p:cNvSpPr>
            <a:spLocks noGrp="1" noChangeAspect="1"/>
          </p:cNvSpPr>
          <p:nvPr>
            <p:ph type="pic" sz="quarter" idx="52"/>
          </p:nvPr>
        </p:nvSpPr>
        <p:spPr>
          <a:xfrm>
            <a:off x="4594800" y="1474350"/>
            <a:ext cx="1044000" cy="1044000"/>
          </a:xfrm>
          <a:prstGeom prst="ellipse">
            <a:avLst/>
          </a:prstGeom>
          <a:ln w="76200" cap="sq">
            <a:noFill/>
            <a:miter lim="800000"/>
          </a:ln>
          <a:effectLst/>
        </p:spPr>
        <p:txBody>
          <a:bodyPr>
            <a:normAutofit/>
          </a:bodyPr>
          <a:lstStyle>
            <a:lvl1pPr marL="0" indent="0" algn="ctr">
              <a:buFontTx/>
              <a:buNone/>
              <a:defRPr sz="1050">
                <a:solidFill>
                  <a:schemeClr val="tx1">
                    <a:lumMod val="50000"/>
                    <a:lumOff val="50000"/>
                  </a:schemeClr>
                </a:solidFill>
                <a:latin typeface="Roboto Light"/>
                <a:cs typeface="Roboto Light"/>
              </a:defRPr>
            </a:lvl1pPr>
          </a:lstStyle>
          <a:p>
            <a:endParaRPr lang="en-JM" dirty="0"/>
          </a:p>
        </p:txBody>
      </p:sp>
      <p:sp>
        <p:nvSpPr>
          <p:cNvPr id="48" name="Picture Placeholder 28"/>
          <p:cNvSpPr>
            <a:spLocks noGrp="1" noChangeAspect="1"/>
          </p:cNvSpPr>
          <p:nvPr>
            <p:ph type="pic" sz="quarter" idx="53"/>
          </p:nvPr>
        </p:nvSpPr>
        <p:spPr>
          <a:xfrm>
            <a:off x="2766000" y="2442150"/>
            <a:ext cx="1044000" cy="1044000"/>
          </a:xfrm>
          <a:prstGeom prst="ellipse">
            <a:avLst/>
          </a:prstGeom>
          <a:ln w="76200" cap="sq">
            <a:noFill/>
            <a:miter lim="800000"/>
          </a:ln>
          <a:effectLst/>
        </p:spPr>
        <p:txBody>
          <a:bodyPr>
            <a:normAutofit/>
          </a:bodyPr>
          <a:lstStyle>
            <a:lvl1pPr marL="0" indent="0" algn="ctr">
              <a:buFontTx/>
              <a:buNone/>
              <a:defRPr sz="1050">
                <a:solidFill>
                  <a:schemeClr val="tx1">
                    <a:lumMod val="50000"/>
                    <a:lumOff val="50000"/>
                  </a:schemeClr>
                </a:solidFill>
                <a:latin typeface="Roboto Light"/>
                <a:cs typeface="Roboto Light"/>
              </a:defRPr>
            </a:lvl1pPr>
          </a:lstStyle>
          <a:p>
            <a:endParaRPr lang="en-JM" dirty="0"/>
          </a:p>
        </p:txBody>
      </p:sp>
      <p:sp>
        <p:nvSpPr>
          <p:cNvPr id="49" name="Picture Placeholder 28"/>
          <p:cNvSpPr>
            <a:spLocks noGrp="1" noChangeAspect="1"/>
          </p:cNvSpPr>
          <p:nvPr>
            <p:ph type="pic" sz="quarter" idx="54"/>
          </p:nvPr>
        </p:nvSpPr>
        <p:spPr>
          <a:xfrm>
            <a:off x="3985200" y="2442150"/>
            <a:ext cx="1044000" cy="1044000"/>
          </a:xfrm>
          <a:prstGeom prst="ellipse">
            <a:avLst/>
          </a:prstGeom>
          <a:ln w="76200" cap="sq">
            <a:noFill/>
            <a:miter lim="800000"/>
          </a:ln>
          <a:effectLst/>
        </p:spPr>
        <p:txBody>
          <a:bodyPr>
            <a:normAutofit/>
          </a:bodyPr>
          <a:lstStyle>
            <a:lvl1pPr marL="0" indent="0" algn="ctr">
              <a:buFontTx/>
              <a:buNone/>
              <a:defRPr sz="1050">
                <a:solidFill>
                  <a:schemeClr val="tx1">
                    <a:lumMod val="50000"/>
                    <a:lumOff val="50000"/>
                  </a:schemeClr>
                </a:solidFill>
                <a:latin typeface="Roboto Light"/>
                <a:cs typeface="Roboto Light"/>
              </a:defRPr>
            </a:lvl1pPr>
          </a:lstStyle>
          <a:p>
            <a:endParaRPr lang="en-JM" dirty="0"/>
          </a:p>
        </p:txBody>
      </p:sp>
      <p:sp>
        <p:nvSpPr>
          <p:cNvPr id="50" name="Picture Placeholder 28"/>
          <p:cNvSpPr>
            <a:spLocks noGrp="1" noChangeAspect="1"/>
          </p:cNvSpPr>
          <p:nvPr>
            <p:ph type="pic" sz="quarter" idx="55"/>
          </p:nvPr>
        </p:nvSpPr>
        <p:spPr>
          <a:xfrm>
            <a:off x="5814000" y="1474350"/>
            <a:ext cx="1044000" cy="1044000"/>
          </a:xfrm>
          <a:prstGeom prst="ellipse">
            <a:avLst/>
          </a:prstGeom>
          <a:ln w="76200" cap="sq">
            <a:noFill/>
            <a:miter lim="800000"/>
          </a:ln>
          <a:effectLst/>
        </p:spPr>
        <p:txBody>
          <a:bodyPr>
            <a:normAutofit/>
          </a:bodyPr>
          <a:lstStyle>
            <a:lvl1pPr marL="0" indent="0" algn="ctr">
              <a:buFontTx/>
              <a:buNone/>
              <a:defRPr sz="1050">
                <a:solidFill>
                  <a:schemeClr val="tx1">
                    <a:lumMod val="50000"/>
                    <a:lumOff val="50000"/>
                  </a:schemeClr>
                </a:solidFill>
                <a:latin typeface="Roboto Light"/>
                <a:cs typeface="Roboto Light"/>
              </a:defRPr>
            </a:lvl1pPr>
          </a:lstStyle>
          <a:p>
            <a:endParaRPr lang="en-JM" dirty="0"/>
          </a:p>
        </p:txBody>
      </p:sp>
      <p:sp>
        <p:nvSpPr>
          <p:cNvPr id="51" name="Picture Placeholder 28"/>
          <p:cNvSpPr>
            <a:spLocks noGrp="1" noChangeAspect="1"/>
          </p:cNvSpPr>
          <p:nvPr>
            <p:ph type="pic" sz="quarter" idx="56"/>
          </p:nvPr>
        </p:nvSpPr>
        <p:spPr>
          <a:xfrm>
            <a:off x="5227200" y="2464950"/>
            <a:ext cx="1044000" cy="1044000"/>
          </a:xfrm>
          <a:prstGeom prst="ellipse">
            <a:avLst/>
          </a:prstGeom>
          <a:ln w="76200" cap="sq">
            <a:noFill/>
            <a:miter lim="800000"/>
          </a:ln>
          <a:effectLst/>
        </p:spPr>
        <p:txBody>
          <a:bodyPr>
            <a:normAutofit/>
          </a:bodyPr>
          <a:lstStyle>
            <a:lvl1pPr marL="0" indent="0" algn="ctr">
              <a:buFontTx/>
              <a:buNone/>
              <a:defRPr sz="1050">
                <a:solidFill>
                  <a:schemeClr val="tx1">
                    <a:lumMod val="50000"/>
                    <a:lumOff val="50000"/>
                  </a:schemeClr>
                </a:solidFill>
                <a:latin typeface="Roboto Light"/>
                <a:cs typeface="Roboto Light"/>
              </a:defRPr>
            </a:lvl1pPr>
          </a:lstStyle>
          <a:p>
            <a:endParaRPr lang="en-JM" dirty="0"/>
          </a:p>
        </p:txBody>
      </p:sp>
      <p:sp>
        <p:nvSpPr>
          <p:cNvPr id="52" name="Picture Placeholder 28"/>
          <p:cNvSpPr>
            <a:spLocks noGrp="1" noChangeAspect="1"/>
          </p:cNvSpPr>
          <p:nvPr>
            <p:ph type="pic" sz="quarter" idx="57"/>
          </p:nvPr>
        </p:nvSpPr>
        <p:spPr>
          <a:xfrm>
            <a:off x="2170800" y="3432750"/>
            <a:ext cx="1044000" cy="1044000"/>
          </a:xfrm>
          <a:prstGeom prst="ellipse">
            <a:avLst/>
          </a:prstGeom>
          <a:ln w="76200" cap="sq">
            <a:noFill/>
            <a:miter lim="800000"/>
          </a:ln>
          <a:effectLst/>
        </p:spPr>
        <p:txBody>
          <a:bodyPr>
            <a:normAutofit/>
          </a:bodyPr>
          <a:lstStyle>
            <a:lvl1pPr marL="0" indent="0" algn="ctr">
              <a:buFontTx/>
              <a:buNone/>
              <a:defRPr sz="1050">
                <a:solidFill>
                  <a:schemeClr val="tx1">
                    <a:lumMod val="50000"/>
                    <a:lumOff val="50000"/>
                  </a:schemeClr>
                </a:solidFill>
                <a:latin typeface="Roboto Light"/>
                <a:cs typeface="Roboto Light"/>
              </a:defRPr>
            </a:lvl1pPr>
          </a:lstStyle>
          <a:p>
            <a:endParaRPr lang="en-JM" dirty="0"/>
          </a:p>
        </p:txBody>
      </p:sp>
      <p:sp>
        <p:nvSpPr>
          <p:cNvPr id="53" name="Picture Placeholder 28"/>
          <p:cNvSpPr>
            <a:spLocks noGrp="1" noChangeAspect="1"/>
          </p:cNvSpPr>
          <p:nvPr>
            <p:ph type="pic" sz="quarter" idx="58"/>
          </p:nvPr>
        </p:nvSpPr>
        <p:spPr>
          <a:xfrm>
            <a:off x="3375600" y="3432750"/>
            <a:ext cx="1044000" cy="1044000"/>
          </a:xfrm>
          <a:prstGeom prst="ellipse">
            <a:avLst/>
          </a:prstGeom>
          <a:ln w="76200" cap="sq">
            <a:noFill/>
            <a:miter lim="800000"/>
          </a:ln>
          <a:effectLst/>
        </p:spPr>
        <p:txBody>
          <a:bodyPr>
            <a:normAutofit/>
          </a:bodyPr>
          <a:lstStyle>
            <a:lvl1pPr marL="0" indent="0" algn="ctr">
              <a:buFontTx/>
              <a:buNone/>
              <a:defRPr sz="1050">
                <a:solidFill>
                  <a:schemeClr val="tx1">
                    <a:lumMod val="50000"/>
                    <a:lumOff val="50000"/>
                  </a:schemeClr>
                </a:solidFill>
                <a:latin typeface="Roboto Light"/>
                <a:cs typeface="Roboto Light"/>
              </a:defRPr>
            </a:lvl1pPr>
          </a:lstStyle>
          <a:p>
            <a:endParaRPr lang="en-JM" dirty="0"/>
          </a:p>
        </p:txBody>
      </p:sp>
      <p:sp>
        <p:nvSpPr>
          <p:cNvPr id="54" name="Picture Placeholder 28"/>
          <p:cNvSpPr>
            <a:spLocks noGrp="1" noChangeAspect="1"/>
          </p:cNvSpPr>
          <p:nvPr>
            <p:ph type="pic" sz="quarter" idx="59"/>
          </p:nvPr>
        </p:nvSpPr>
        <p:spPr>
          <a:xfrm>
            <a:off x="4594800" y="3432750"/>
            <a:ext cx="1044000" cy="1044000"/>
          </a:xfrm>
          <a:prstGeom prst="ellipse">
            <a:avLst/>
          </a:prstGeom>
          <a:ln w="76200" cap="sq">
            <a:noFill/>
            <a:miter lim="800000"/>
          </a:ln>
          <a:effectLst/>
        </p:spPr>
        <p:txBody>
          <a:bodyPr>
            <a:normAutofit/>
          </a:bodyPr>
          <a:lstStyle>
            <a:lvl1pPr marL="0" indent="0" algn="ctr">
              <a:buFontTx/>
              <a:buNone/>
              <a:defRPr sz="1050">
                <a:solidFill>
                  <a:schemeClr val="tx1">
                    <a:lumMod val="50000"/>
                    <a:lumOff val="50000"/>
                  </a:schemeClr>
                </a:solidFill>
                <a:latin typeface="Roboto Light"/>
                <a:cs typeface="Roboto Light"/>
              </a:defRPr>
            </a:lvl1pPr>
          </a:lstStyle>
          <a:p>
            <a:endParaRPr lang="en-JM" dirty="0"/>
          </a:p>
        </p:txBody>
      </p:sp>
      <p:sp>
        <p:nvSpPr>
          <p:cNvPr id="55" name="Picture Placeholder 28"/>
          <p:cNvSpPr>
            <a:spLocks noGrp="1" noChangeAspect="1"/>
          </p:cNvSpPr>
          <p:nvPr>
            <p:ph type="pic" sz="quarter" idx="60"/>
          </p:nvPr>
        </p:nvSpPr>
        <p:spPr>
          <a:xfrm>
            <a:off x="5890200" y="3432750"/>
            <a:ext cx="1044000" cy="1044000"/>
          </a:xfrm>
          <a:prstGeom prst="ellipse">
            <a:avLst/>
          </a:prstGeom>
          <a:ln w="76200" cap="sq">
            <a:noFill/>
            <a:miter lim="800000"/>
          </a:ln>
          <a:effectLst/>
        </p:spPr>
        <p:txBody>
          <a:bodyPr>
            <a:normAutofit/>
          </a:bodyPr>
          <a:lstStyle>
            <a:lvl1pPr marL="0" indent="0" algn="ctr">
              <a:buFontTx/>
              <a:buNone/>
              <a:defRPr sz="1050">
                <a:solidFill>
                  <a:schemeClr val="tx1">
                    <a:lumMod val="50000"/>
                    <a:lumOff val="50000"/>
                  </a:schemeClr>
                </a:solidFill>
                <a:latin typeface="Roboto Light"/>
                <a:cs typeface="Roboto Light"/>
              </a:defRPr>
            </a:lvl1pPr>
          </a:lstStyle>
          <a:p>
            <a:endParaRPr lang="en-JM" dirty="0"/>
          </a:p>
        </p:txBody>
      </p:sp>
      <p:sp>
        <p:nvSpPr>
          <p:cNvPr id="15" name="Text Placeholder 17"/>
          <p:cNvSpPr>
            <a:spLocks noGrp="1"/>
          </p:cNvSpPr>
          <p:nvPr>
            <p:ph type="body" sz="quarter" idx="24"/>
          </p:nvPr>
        </p:nvSpPr>
        <p:spPr>
          <a:xfrm>
            <a:off x="533400" y="419100"/>
            <a:ext cx="5029200" cy="323850"/>
          </a:xfrm>
        </p:spPr>
        <p:txBody>
          <a:bodyPr>
            <a:noAutofit/>
          </a:bodyPr>
          <a:lstStyle>
            <a:lvl1pPr marL="0" indent="0" algn="l">
              <a:buFontTx/>
              <a:buNone/>
              <a:defRPr sz="1300" b="0" kern="0" spc="0">
                <a:solidFill>
                  <a:schemeClr val="tx1"/>
                </a:solidFill>
                <a:latin typeface="Roboto Light"/>
                <a:ea typeface="Roboto Light"/>
                <a:cs typeface="Roboto Light"/>
              </a:defRPr>
            </a:lvl1pPr>
            <a:lvl2pPr marL="457200" indent="0">
              <a:buFontTx/>
              <a:buNone/>
              <a:defRPr sz="1050">
                <a:latin typeface="Mission Gothic Regular" pitchFamily="50" charset="0"/>
              </a:defRPr>
            </a:lvl2pPr>
            <a:lvl3pPr marL="914400" indent="0">
              <a:buFontTx/>
              <a:buNone/>
              <a:defRPr sz="1050">
                <a:latin typeface="Mission Gothic Regular" pitchFamily="50" charset="0"/>
              </a:defRPr>
            </a:lvl3pPr>
            <a:lvl4pPr marL="1371600" indent="0">
              <a:buFontTx/>
              <a:buNone/>
              <a:defRPr sz="1050">
                <a:latin typeface="Mission Gothic Regular" pitchFamily="50" charset="0"/>
              </a:defRPr>
            </a:lvl4pPr>
            <a:lvl5pPr marL="1828800" indent="0">
              <a:buFontTx/>
              <a:buNone/>
              <a:defRPr sz="1050">
                <a:latin typeface="Mission Gothic Regular" pitchFamily="50" charset="0"/>
              </a:defRPr>
            </a:lvl5pPr>
          </a:lstStyle>
          <a:p>
            <a:pPr lvl="0"/>
            <a:endParaRPr lang="en-JM" dirty="0"/>
          </a:p>
        </p:txBody>
      </p:sp>
      <p:sp>
        <p:nvSpPr>
          <p:cNvPr id="16" name="Title Placeholder 1"/>
          <p:cNvSpPr>
            <a:spLocks noGrp="1"/>
          </p:cNvSpPr>
          <p:nvPr>
            <p:ph type="title"/>
          </p:nvPr>
        </p:nvSpPr>
        <p:spPr>
          <a:xfrm>
            <a:off x="533400" y="438150"/>
            <a:ext cx="7620000" cy="857250"/>
          </a:xfrm>
          <a:prstGeom prst="rect">
            <a:avLst/>
          </a:prstGeom>
        </p:spPr>
        <p:txBody>
          <a:bodyPr vert="horz" lIns="91440" tIns="45720" rIns="91440" bIns="45720" rtlCol="0" anchor="ctr">
            <a:normAutofit/>
          </a:bodyPr>
          <a:lstStyle/>
          <a:p>
            <a:r>
              <a:rPr lang="en-US" dirty="0"/>
              <a:t>Click to edit Master title style</a:t>
            </a:r>
            <a:endParaRPr lang="en-JM" dirty="0"/>
          </a:p>
        </p:txBody>
      </p:sp>
    </p:spTree>
    <p:extLst>
      <p:ext uri="{BB962C8B-B14F-4D97-AF65-F5344CB8AC3E}">
        <p14:creationId xmlns:p14="http://schemas.microsoft.com/office/powerpoint/2010/main" val="616587753"/>
      </p:ext>
    </p:extLst>
  </p:cSld>
  <p:clrMapOvr>
    <a:masterClrMapping/>
  </p:clrMapOvr>
  <p:transition spd="slow">
    <p:push dir="u"/>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8" name="Picture Placeholder 24"/>
          <p:cNvSpPr>
            <a:spLocks noGrp="1"/>
          </p:cNvSpPr>
          <p:nvPr>
            <p:ph type="pic" sz="quarter" idx="14"/>
          </p:nvPr>
        </p:nvSpPr>
        <p:spPr>
          <a:xfrm>
            <a:off x="0" y="1504952"/>
            <a:ext cx="3429000" cy="3082925"/>
          </a:xfrm>
        </p:spPr>
        <p:txBody>
          <a:bodyPr>
            <a:normAutofit/>
          </a:bodyPr>
          <a:lstStyle>
            <a:lvl1pPr marL="0" indent="0">
              <a:buFontTx/>
              <a:buNone/>
              <a:defRPr sz="1000">
                <a:solidFill>
                  <a:srgbClr val="17375E"/>
                </a:solidFill>
              </a:defRPr>
            </a:lvl1pPr>
          </a:lstStyle>
          <a:p>
            <a:endParaRPr lang="en-JM"/>
          </a:p>
        </p:txBody>
      </p:sp>
      <p:sp>
        <p:nvSpPr>
          <p:cNvPr id="9" name="Text Placeholder 26"/>
          <p:cNvSpPr>
            <a:spLocks noGrp="1"/>
          </p:cNvSpPr>
          <p:nvPr>
            <p:ph type="body" sz="quarter" idx="15"/>
          </p:nvPr>
        </p:nvSpPr>
        <p:spPr>
          <a:xfrm>
            <a:off x="3733800" y="2046286"/>
            <a:ext cx="2127251" cy="830262"/>
          </a:xfrm>
        </p:spPr>
        <p:txBody>
          <a:bodyPr>
            <a:noAutofit/>
          </a:bodyPr>
          <a:lstStyle>
            <a:lvl1pPr marL="0" indent="0">
              <a:buFontTx/>
              <a:buNone/>
              <a:defRPr sz="1000">
                <a:solidFill>
                  <a:schemeClr val="tx1">
                    <a:lumMod val="50000"/>
                    <a:lumOff val="50000"/>
                  </a:schemeClr>
                </a:solidFill>
                <a:latin typeface="Roboto Light"/>
                <a:cs typeface="Roboto Light"/>
              </a:defRPr>
            </a:lvl1pPr>
            <a:lvl2pPr marL="457200" indent="0">
              <a:buFontTx/>
              <a:buNone/>
              <a:defRPr sz="1200"/>
            </a:lvl2pPr>
            <a:lvl3pPr marL="914400" indent="0">
              <a:buFontTx/>
              <a:buNone/>
              <a:defRPr sz="1200"/>
            </a:lvl3pPr>
            <a:lvl4pPr marL="1371600" indent="0">
              <a:buFontTx/>
              <a:buNone/>
              <a:defRPr sz="1200"/>
            </a:lvl4pPr>
            <a:lvl5pPr marL="1828800" indent="0">
              <a:buFontTx/>
              <a:buNone/>
              <a:defRPr sz="1200"/>
            </a:lvl5pPr>
          </a:lstStyle>
          <a:p>
            <a:pPr lvl="0"/>
            <a:endParaRPr lang="en-JM" dirty="0"/>
          </a:p>
        </p:txBody>
      </p:sp>
      <p:sp>
        <p:nvSpPr>
          <p:cNvPr id="10" name="Text Placeholder 26"/>
          <p:cNvSpPr>
            <a:spLocks noGrp="1"/>
          </p:cNvSpPr>
          <p:nvPr>
            <p:ph type="body" sz="quarter" idx="16"/>
          </p:nvPr>
        </p:nvSpPr>
        <p:spPr>
          <a:xfrm>
            <a:off x="6407149" y="2038348"/>
            <a:ext cx="2127251" cy="830262"/>
          </a:xfrm>
        </p:spPr>
        <p:txBody>
          <a:bodyPr>
            <a:noAutofit/>
          </a:bodyPr>
          <a:lstStyle>
            <a:lvl1pPr marL="0" indent="0">
              <a:buFontTx/>
              <a:buNone/>
              <a:defRPr sz="1000">
                <a:solidFill>
                  <a:schemeClr val="tx1">
                    <a:lumMod val="50000"/>
                    <a:lumOff val="50000"/>
                  </a:schemeClr>
                </a:solidFill>
                <a:latin typeface="Roboto Light"/>
                <a:cs typeface="Roboto Light"/>
              </a:defRPr>
            </a:lvl1pPr>
            <a:lvl2pPr marL="457200" indent="0">
              <a:buFontTx/>
              <a:buNone/>
              <a:defRPr sz="1200"/>
            </a:lvl2pPr>
            <a:lvl3pPr marL="914400" indent="0">
              <a:buFontTx/>
              <a:buNone/>
              <a:defRPr sz="1200"/>
            </a:lvl3pPr>
            <a:lvl4pPr marL="1371600" indent="0">
              <a:buFontTx/>
              <a:buNone/>
              <a:defRPr sz="1200"/>
            </a:lvl4pPr>
            <a:lvl5pPr marL="1828800" indent="0">
              <a:buFontTx/>
              <a:buNone/>
              <a:defRPr sz="1200"/>
            </a:lvl5pPr>
          </a:lstStyle>
          <a:p>
            <a:pPr lvl="0"/>
            <a:endParaRPr lang="en-JM" dirty="0"/>
          </a:p>
        </p:txBody>
      </p:sp>
      <p:sp>
        <p:nvSpPr>
          <p:cNvPr id="11" name="Text Placeholder 26"/>
          <p:cNvSpPr>
            <a:spLocks noGrp="1"/>
          </p:cNvSpPr>
          <p:nvPr>
            <p:ph type="body" sz="quarter" idx="17"/>
          </p:nvPr>
        </p:nvSpPr>
        <p:spPr>
          <a:xfrm>
            <a:off x="3736975" y="3633926"/>
            <a:ext cx="2127251" cy="830262"/>
          </a:xfrm>
        </p:spPr>
        <p:txBody>
          <a:bodyPr>
            <a:noAutofit/>
          </a:bodyPr>
          <a:lstStyle>
            <a:lvl1pPr marL="0" indent="0">
              <a:buFontTx/>
              <a:buNone/>
              <a:defRPr sz="1000">
                <a:solidFill>
                  <a:schemeClr val="tx1">
                    <a:lumMod val="50000"/>
                    <a:lumOff val="50000"/>
                  </a:schemeClr>
                </a:solidFill>
                <a:latin typeface="Roboto Light"/>
                <a:cs typeface="Roboto Light"/>
              </a:defRPr>
            </a:lvl1pPr>
            <a:lvl2pPr marL="457200" indent="0">
              <a:buFontTx/>
              <a:buNone/>
              <a:defRPr sz="1200"/>
            </a:lvl2pPr>
            <a:lvl3pPr marL="914400" indent="0">
              <a:buFontTx/>
              <a:buNone/>
              <a:defRPr sz="1200"/>
            </a:lvl3pPr>
            <a:lvl4pPr marL="1371600" indent="0">
              <a:buFontTx/>
              <a:buNone/>
              <a:defRPr sz="1200"/>
            </a:lvl4pPr>
            <a:lvl5pPr marL="1828800" indent="0">
              <a:buFontTx/>
              <a:buNone/>
              <a:defRPr sz="1200"/>
            </a:lvl5pPr>
          </a:lstStyle>
          <a:p>
            <a:pPr lvl="0"/>
            <a:endParaRPr lang="en-JM" dirty="0"/>
          </a:p>
        </p:txBody>
      </p:sp>
      <p:sp>
        <p:nvSpPr>
          <p:cNvPr id="12" name="Text Placeholder 26"/>
          <p:cNvSpPr>
            <a:spLocks noGrp="1"/>
          </p:cNvSpPr>
          <p:nvPr>
            <p:ph type="body" sz="quarter" idx="18"/>
          </p:nvPr>
        </p:nvSpPr>
        <p:spPr>
          <a:xfrm>
            <a:off x="6410325" y="3625988"/>
            <a:ext cx="2127251" cy="830262"/>
          </a:xfrm>
        </p:spPr>
        <p:txBody>
          <a:bodyPr>
            <a:noAutofit/>
          </a:bodyPr>
          <a:lstStyle>
            <a:lvl1pPr marL="0" indent="0">
              <a:buFontTx/>
              <a:buNone/>
              <a:defRPr sz="1000">
                <a:solidFill>
                  <a:schemeClr val="tx1">
                    <a:lumMod val="50000"/>
                    <a:lumOff val="50000"/>
                  </a:schemeClr>
                </a:solidFill>
                <a:latin typeface="Roboto Light"/>
                <a:cs typeface="Roboto Light"/>
              </a:defRPr>
            </a:lvl1pPr>
            <a:lvl2pPr marL="457200" indent="0">
              <a:buFontTx/>
              <a:buNone/>
              <a:defRPr sz="1200"/>
            </a:lvl2pPr>
            <a:lvl3pPr marL="914400" indent="0">
              <a:buFontTx/>
              <a:buNone/>
              <a:defRPr sz="1200"/>
            </a:lvl3pPr>
            <a:lvl4pPr marL="1371600" indent="0">
              <a:buFontTx/>
              <a:buNone/>
              <a:defRPr sz="1200"/>
            </a:lvl4pPr>
            <a:lvl5pPr marL="1828800" indent="0">
              <a:buFontTx/>
              <a:buNone/>
              <a:defRPr sz="1200"/>
            </a:lvl5pPr>
          </a:lstStyle>
          <a:p>
            <a:pPr lvl="0"/>
            <a:endParaRPr lang="en-JM" dirty="0"/>
          </a:p>
        </p:txBody>
      </p:sp>
      <p:sp>
        <p:nvSpPr>
          <p:cNvPr id="13" name="Text Placeholder 32"/>
          <p:cNvSpPr>
            <a:spLocks noGrp="1"/>
          </p:cNvSpPr>
          <p:nvPr>
            <p:ph type="body" sz="quarter" idx="19"/>
          </p:nvPr>
        </p:nvSpPr>
        <p:spPr>
          <a:xfrm>
            <a:off x="4114800" y="1673223"/>
            <a:ext cx="1600200" cy="308115"/>
          </a:xfrm>
        </p:spPr>
        <p:txBody>
          <a:bodyPr>
            <a:normAutofit/>
          </a:bodyPr>
          <a:lstStyle>
            <a:lvl1pPr marL="0" indent="0">
              <a:buFontTx/>
              <a:buNone/>
              <a:defRPr sz="1200" b="0">
                <a:solidFill>
                  <a:srgbClr val="0B0B0B"/>
                </a:solidFill>
                <a:latin typeface="Roboto Slab Bold"/>
                <a:ea typeface="Roboto Light"/>
                <a:cs typeface="Roboto Slab Bold"/>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endParaRPr lang="en-JM" dirty="0"/>
          </a:p>
        </p:txBody>
      </p:sp>
      <p:sp>
        <p:nvSpPr>
          <p:cNvPr id="14" name="Text Placeholder 32"/>
          <p:cNvSpPr>
            <a:spLocks noGrp="1"/>
          </p:cNvSpPr>
          <p:nvPr>
            <p:ph type="body" sz="quarter" idx="20"/>
          </p:nvPr>
        </p:nvSpPr>
        <p:spPr>
          <a:xfrm>
            <a:off x="6781800" y="1673223"/>
            <a:ext cx="1600200" cy="308115"/>
          </a:xfrm>
        </p:spPr>
        <p:txBody>
          <a:bodyPr>
            <a:normAutofit/>
          </a:bodyPr>
          <a:lstStyle>
            <a:lvl1pPr marL="0" indent="0">
              <a:buFontTx/>
              <a:buNone/>
              <a:defRPr sz="1200" b="0">
                <a:solidFill>
                  <a:srgbClr val="0B0B0B"/>
                </a:solidFill>
                <a:latin typeface="Roboto Slab Bold"/>
                <a:ea typeface="Roboto Light"/>
                <a:cs typeface="Roboto Slab Bold"/>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endParaRPr lang="en-JM" dirty="0"/>
          </a:p>
        </p:txBody>
      </p:sp>
      <p:sp>
        <p:nvSpPr>
          <p:cNvPr id="15" name="Text Placeholder 32"/>
          <p:cNvSpPr>
            <a:spLocks noGrp="1"/>
          </p:cNvSpPr>
          <p:nvPr>
            <p:ph type="body" sz="quarter" idx="21"/>
          </p:nvPr>
        </p:nvSpPr>
        <p:spPr>
          <a:xfrm>
            <a:off x="4114800" y="3257552"/>
            <a:ext cx="1600200" cy="308115"/>
          </a:xfrm>
        </p:spPr>
        <p:txBody>
          <a:bodyPr>
            <a:normAutofit/>
          </a:bodyPr>
          <a:lstStyle>
            <a:lvl1pPr marL="0" indent="0">
              <a:buFontTx/>
              <a:buNone/>
              <a:defRPr sz="1200" b="0">
                <a:solidFill>
                  <a:srgbClr val="0B0B0B"/>
                </a:solidFill>
                <a:latin typeface="Roboto Slab Bold"/>
                <a:ea typeface="Roboto Light"/>
                <a:cs typeface="Roboto Slab Bold"/>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endParaRPr lang="en-JM" dirty="0"/>
          </a:p>
        </p:txBody>
      </p:sp>
      <p:sp>
        <p:nvSpPr>
          <p:cNvPr id="16" name="Text Placeholder 32"/>
          <p:cNvSpPr>
            <a:spLocks noGrp="1"/>
          </p:cNvSpPr>
          <p:nvPr>
            <p:ph type="body" sz="quarter" idx="22"/>
          </p:nvPr>
        </p:nvSpPr>
        <p:spPr>
          <a:xfrm>
            <a:off x="6781800" y="3257552"/>
            <a:ext cx="1600200" cy="308115"/>
          </a:xfrm>
        </p:spPr>
        <p:txBody>
          <a:bodyPr>
            <a:normAutofit/>
          </a:bodyPr>
          <a:lstStyle>
            <a:lvl1pPr marL="0" indent="0">
              <a:buFontTx/>
              <a:buNone/>
              <a:defRPr sz="1200" b="0">
                <a:solidFill>
                  <a:srgbClr val="0B0B0B"/>
                </a:solidFill>
                <a:latin typeface="Roboto Slab Bold"/>
                <a:ea typeface="Roboto Light"/>
                <a:cs typeface="Roboto Slab Bold"/>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endParaRPr lang="en-JM" dirty="0"/>
          </a:p>
        </p:txBody>
      </p:sp>
      <p:sp>
        <p:nvSpPr>
          <p:cNvPr id="19" name="Text Placeholder 17"/>
          <p:cNvSpPr>
            <a:spLocks noGrp="1"/>
          </p:cNvSpPr>
          <p:nvPr>
            <p:ph type="body" sz="quarter" idx="24"/>
          </p:nvPr>
        </p:nvSpPr>
        <p:spPr>
          <a:xfrm>
            <a:off x="533400" y="419100"/>
            <a:ext cx="5029200" cy="323850"/>
          </a:xfrm>
        </p:spPr>
        <p:txBody>
          <a:bodyPr>
            <a:noAutofit/>
          </a:bodyPr>
          <a:lstStyle>
            <a:lvl1pPr marL="0" indent="0" algn="l">
              <a:buFontTx/>
              <a:buNone/>
              <a:defRPr sz="1300" b="0" kern="0" spc="0">
                <a:solidFill>
                  <a:schemeClr val="tx1"/>
                </a:solidFill>
                <a:latin typeface="Roboto Light"/>
                <a:ea typeface="Roboto Light"/>
                <a:cs typeface="Roboto Light"/>
              </a:defRPr>
            </a:lvl1pPr>
            <a:lvl2pPr marL="457200" indent="0">
              <a:buFontTx/>
              <a:buNone/>
              <a:defRPr sz="1050">
                <a:latin typeface="Mission Gothic Regular" pitchFamily="50" charset="0"/>
              </a:defRPr>
            </a:lvl2pPr>
            <a:lvl3pPr marL="914400" indent="0">
              <a:buFontTx/>
              <a:buNone/>
              <a:defRPr sz="1050">
                <a:latin typeface="Mission Gothic Regular" pitchFamily="50" charset="0"/>
              </a:defRPr>
            </a:lvl3pPr>
            <a:lvl4pPr marL="1371600" indent="0">
              <a:buFontTx/>
              <a:buNone/>
              <a:defRPr sz="1050">
                <a:latin typeface="Mission Gothic Regular" pitchFamily="50" charset="0"/>
              </a:defRPr>
            </a:lvl4pPr>
            <a:lvl5pPr marL="1828800" indent="0">
              <a:buFontTx/>
              <a:buNone/>
              <a:defRPr sz="1050">
                <a:latin typeface="Mission Gothic Regular" pitchFamily="50" charset="0"/>
              </a:defRPr>
            </a:lvl5pPr>
          </a:lstStyle>
          <a:p>
            <a:pPr lvl="0"/>
            <a:endParaRPr lang="en-JM" dirty="0"/>
          </a:p>
        </p:txBody>
      </p:sp>
      <p:sp>
        <p:nvSpPr>
          <p:cNvPr id="20" name="Title Placeholder 1"/>
          <p:cNvSpPr>
            <a:spLocks noGrp="1"/>
          </p:cNvSpPr>
          <p:nvPr>
            <p:ph type="title"/>
          </p:nvPr>
        </p:nvSpPr>
        <p:spPr>
          <a:xfrm>
            <a:off x="533400" y="438150"/>
            <a:ext cx="7620000" cy="857250"/>
          </a:xfrm>
          <a:prstGeom prst="rect">
            <a:avLst/>
          </a:prstGeom>
        </p:spPr>
        <p:txBody>
          <a:bodyPr vert="horz" lIns="91440" tIns="45720" rIns="91440" bIns="45720" rtlCol="0" anchor="ctr">
            <a:normAutofit/>
          </a:bodyPr>
          <a:lstStyle/>
          <a:p>
            <a:r>
              <a:rPr lang="en-US" dirty="0"/>
              <a:t>Click to edit Master title style</a:t>
            </a:r>
            <a:endParaRPr lang="en-JM" dirty="0"/>
          </a:p>
        </p:txBody>
      </p:sp>
    </p:spTree>
    <p:extLst>
      <p:ext uri="{BB962C8B-B14F-4D97-AF65-F5344CB8AC3E}">
        <p14:creationId xmlns:p14="http://schemas.microsoft.com/office/powerpoint/2010/main" val="4088178661"/>
      </p:ext>
    </p:extLst>
  </p:cSld>
  <p:clrMapOvr>
    <a:masterClrMapping/>
  </p:clrMapOvr>
  <p:transition spd="slow">
    <p:push dir="u"/>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8" name="Picture Placeholder 24"/>
          <p:cNvSpPr>
            <a:spLocks noGrp="1"/>
          </p:cNvSpPr>
          <p:nvPr>
            <p:ph type="pic" sz="quarter" idx="14"/>
          </p:nvPr>
        </p:nvSpPr>
        <p:spPr>
          <a:xfrm>
            <a:off x="0" y="1504953"/>
            <a:ext cx="9144000" cy="1187999"/>
          </a:xfrm>
        </p:spPr>
        <p:txBody>
          <a:bodyPr>
            <a:normAutofit/>
          </a:bodyPr>
          <a:lstStyle>
            <a:lvl1pPr marL="0" indent="0">
              <a:buFontTx/>
              <a:buNone/>
              <a:defRPr sz="1000">
                <a:solidFill>
                  <a:srgbClr val="17375E"/>
                </a:solidFill>
              </a:defRPr>
            </a:lvl1pPr>
          </a:lstStyle>
          <a:p>
            <a:endParaRPr lang="en-JM"/>
          </a:p>
        </p:txBody>
      </p:sp>
      <p:sp>
        <p:nvSpPr>
          <p:cNvPr id="19" name="Picture Placeholder 24"/>
          <p:cNvSpPr>
            <a:spLocks noGrp="1"/>
          </p:cNvSpPr>
          <p:nvPr>
            <p:ph type="pic" sz="quarter" idx="25"/>
          </p:nvPr>
        </p:nvSpPr>
        <p:spPr>
          <a:xfrm>
            <a:off x="0" y="2730228"/>
            <a:ext cx="9144000" cy="1187999"/>
          </a:xfrm>
        </p:spPr>
        <p:txBody>
          <a:bodyPr>
            <a:normAutofit/>
          </a:bodyPr>
          <a:lstStyle>
            <a:lvl1pPr marL="0" indent="0">
              <a:buFontTx/>
              <a:buNone/>
              <a:defRPr sz="1000">
                <a:solidFill>
                  <a:srgbClr val="17375E"/>
                </a:solidFill>
              </a:defRPr>
            </a:lvl1pPr>
          </a:lstStyle>
          <a:p>
            <a:endParaRPr lang="en-JM"/>
          </a:p>
        </p:txBody>
      </p:sp>
      <p:sp>
        <p:nvSpPr>
          <p:cNvPr id="20" name="Picture Placeholder 24"/>
          <p:cNvSpPr>
            <a:spLocks noGrp="1"/>
          </p:cNvSpPr>
          <p:nvPr>
            <p:ph type="pic" sz="quarter" idx="26"/>
          </p:nvPr>
        </p:nvSpPr>
        <p:spPr>
          <a:xfrm>
            <a:off x="0" y="3955503"/>
            <a:ext cx="9144000" cy="1187999"/>
          </a:xfrm>
        </p:spPr>
        <p:txBody>
          <a:bodyPr>
            <a:normAutofit/>
          </a:bodyPr>
          <a:lstStyle>
            <a:lvl1pPr marL="0" indent="0">
              <a:buFontTx/>
              <a:buNone/>
              <a:defRPr sz="1000">
                <a:solidFill>
                  <a:srgbClr val="17375E"/>
                </a:solidFill>
              </a:defRPr>
            </a:lvl1pPr>
          </a:lstStyle>
          <a:p>
            <a:endParaRPr lang="en-JM"/>
          </a:p>
        </p:txBody>
      </p:sp>
      <p:sp>
        <p:nvSpPr>
          <p:cNvPr id="7" name="Text Placeholder 17"/>
          <p:cNvSpPr>
            <a:spLocks noGrp="1"/>
          </p:cNvSpPr>
          <p:nvPr>
            <p:ph type="body" sz="quarter" idx="24"/>
          </p:nvPr>
        </p:nvSpPr>
        <p:spPr>
          <a:xfrm>
            <a:off x="533400" y="419100"/>
            <a:ext cx="5029200" cy="323850"/>
          </a:xfrm>
        </p:spPr>
        <p:txBody>
          <a:bodyPr>
            <a:noAutofit/>
          </a:bodyPr>
          <a:lstStyle>
            <a:lvl1pPr marL="0" indent="0" algn="l">
              <a:buFontTx/>
              <a:buNone/>
              <a:defRPr sz="1300" b="0" kern="0" spc="0">
                <a:solidFill>
                  <a:schemeClr val="tx1"/>
                </a:solidFill>
                <a:latin typeface="Roboto Light"/>
                <a:ea typeface="Roboto Light"/>
                <a:cs typeface="Roboto Light"/>
              </a:defRPr>
            </a:lvl1pPr>
            <a:lvl2pPr marL="457200" indent="0">
              <a:buFontTx/>
              <a:buNone/>
              <a:defRPr sz="1050">
                <a:latin typeface="Mission Gothic Regular" pitchFamily="50" charset="0"/>
              </a:defRPr>
            </a:lvl2pPr>
            <a:lvl3pPr marL="914400" indent="0">
              <a:buFontTx/>
              <a:buNone/>
              <a:defRPr sz="1050">
                <a:latin typeface="Mission Gothic Regular" pitchFamily="50" charset="0"/>
              </a:defRPr>
            </a:lvl3pPr>
            <a:lvl4pPr marL="1371600" indent="0">
              <a:buFontTx/>
              <a:buNone/>
              <a:defRPr sz="1050">
                <a:latin typeface="Mission Gothic Regular" pitchFamily="50" charset="0"/>
              </a:defRPr>
            </a:lvl4pPr>
            <a:lvl5pPr marL="1828800" indent="0">
              <a:buFontTx/>
              <a:buNone/>
              <a:defRPr sz="1050">
                <a:latin typeface="Mission Gothic Regular" pitchFamily="50" charset="0"/>
              </a:defRPr>
            </a:lvl5pPr>
          </a:lstStyle>
          <a:p>
            <a:pPr lvl="0"/>
            <a:endParaRPr lang="en-JM" dirty="0"/>
          </a:p>
        </p:txBody>
      </p:sp>
      <p:sp>
        <p:nvSpPr>
          <p:cNvPr id="9" name="Title Placeholder 1"/>
          <p:cNvSpPr>
            <a:spLocks noGrp="1"/>
          </p:cNvSpPr>
          <p:nvPr>
            <p:ph type="title"/>
          </p:nvPr>
        </p:nvSpPr>
        <p:spPr>
          <a:xfrm>
            <a:off x="533400" y="438150"/>
            <a:ext cx="7620000" cy="857250"/>
          </a:xfrm>
          <a:prstGeom prst="rect">
            <a:avLst/>
          </a:prstGeom>
        </p:spPr>
        <p:txBody>
          <a:bodyPr vert="horz" lIns="91440" tIns="45720" rIns="91440" bIns="45720" rtlCol="0" anchor="ctr">
            <a:normAutofit/>
          </a:bodyPr>
          <a:lstStyle/>
          <a:p>
            <a:r>
              <a:rPr lang="en-US" dirty="0"/>
              <a:t>Click to edit Master title style</a:t>
            </a:r>
            <a:endParaRPr lang="en-JM" dirty="0"/>
          </a:p>
        </p:txBody>
      </p:sp>
    </p:spTree>
    <p:extLst>
      <p:ext uri="{BB962C8B-B14F-4D97-AF65-F5344CB8AC3E}">
        <p14:creationId xmlns:p14="http://schemas.microsoft.com/office/powerpoint/2010/main" val="680208403"/>
      </p:ext>
    </p:extLst>
  </p:cSld>
  <p:clrMapOvr>
    <a:masterClrMapping/>
  </p:clrMapOvr>
  <p:transition spd="slow">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628651" y="1369219"/>
            <a:ext cx="3886200" cy="3263504"/>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4629151" y="1369219"/>
            <a:ext cx="3886200" cy="3263504"/>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B616DCF3-AB13-456F-A2AC-12434E201FC1}" type="datetimeFigureOut">
              <a:rPr lang="en-GB" smtClean="0"/>
              <a:t>25/11/2024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2DBED302-AE06-4362-B3F1-085437931FE3}" type="slidenum">
              <a:rPr lang="en-GB" smtClean="0"/>
              <a:t>‹#›</a:t>
            </a:fld>
            <a:endParaRPr lang="en-GB"/>
          </a:p>
        </p:txBody>
      </p:sp>
    </p:spTree>
    <p:extLst>
      <p:ext uri="{BB962C8B-B14F-4D97-AF65-F5344CB8AC3E}">
        <p14:creationId xmlns:p14="http://schemas.microsoft.com/office/powerpoint/2010/main" val="3199553250"/>
      </p:ext>
    </p:extLst>
  </p:cSld>
  <p:clrMapOvr>
    <a:masterClrMapping/>
  </p:clrMapOvr>
  <p:hf hdr="0" dt="0"/>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5" name="Picture Placeholder 10"/>
          <p:cNvSpPr>
            <a:spLocks noGrp="1"/>
          </p:cNvSpPr>
          <p:nvPr>
            <p:ph type="pic" sz="quarter" idx="26"/>
          </p:nvPr>
        </p:nvSpPr>
        <p:spPr>
          <a:xfrm>
            <a:off x="4724400" y="1657350"/>
            <a:ext cx="3733800" cy="2438400"/>
          </a:xfrm>
        </p:spPr>
        <p:txBody>
          <a:bodyPr>
            <a:normAutofit/>
          </a:bodyPr>
          <a:lstStyle>
            <a:lvl1pPr>
              <a:defRPr sz="1200"/>
            </a:lvl1pPr>
          </a:lstStyle>
          <a:p>
            <a:endParaRPr lang="en-US" dirty="0"/>
          </a:p>
        </p:txBody>
      </p:sp>
      <p:sp>
        <p:nvSpPr>
          <p:cNvPr id="6" name="Picture Placeholder 10"/>
          <p:cNvSpPr>
            <a:spLocks noGrp="1"/>
          </p:cNvSpPr>
          <p:nvPr>
            <p:ph type="pic" sz="quarter" idx="27"/>
          </p:nvPr>
        </p:nvSpPr>
        <p:spPr>
          <a:xfrm>
            <a:off x="685800" y="1657350"/>
            <a:ext cx="3733800" cy="2438400"/>
          </a:xfrm>
        </p:spPr>
        <p:txBody>
          <a:bodyPr>
            <a:normAutofit/>
          </a:bodyPr>
          <a:lstStyle>
            <a:lvl1pPr>
              <a:defRPr sz="1200"/>
            </a:lvl1pPr>
          </a:lstStyle>
          <a:p>
            <a:endParaRPr lang="en-US" dirty="0"/>
          </a:p>
        </p:txBody>
      </p:sp>
      <p:sp>
        <p:nvSpPr>
          <p:cNvPr id="9" name="Text Placeholder 17"/>
          <p:cNvSpPr>
            <a:spLocks noGrp="1"/>
          </p:cNvSpPr>
          <p:nvPr>
            <p:ph type="body" sz="quarter" idx="24"/>
          </p:nvPr>
        </p:nvSpPr>
        <p:spPr>
          <a:xfrm>
            <a:off x="533400" y="419100"/>
            <a:ext cx="5029200" cy="323850"/>
          </a:xfrm>
        </p:spPr>
        <p:txBody>
          <a:bodyPr>
            <a:noAutofit/>
          </a:bodyPr>
          <a:lstStyle>
            <a:lvl1pPr marL="0" indent="0" algn="l">
              <a:buFontTx/>
              <a:buNone/>
              <a:defRPr sz="1300" b="0" kern="0" spc="0">
                <a:solidFill>
                  <a:schemeClr val="tx1"/>
                </a:solidFill>
                <a:latin typeface="Roboto Light"/>
                <a:ea typeface="Roboto Light"/>
                <a:cs typeface="Roboto Light"/>
              </a:defRPr>
            </a:lvl1pPr>
            <a:lvl2pPr marL="457200" indent="0">
              <a:buFontTx/>
              <a:buNone/>
              <a:defRPr sz="1050">
                <a:latin typeface="Mission Gothic Regular" pitchFamily="50" charset="0"/>
              </a:defRPr>
            </a:lvl2pPr>
            <a:lvl3pPr marL="914400" indent="0">
              <a:buFontTx/>
              <a:buNone/>
              <a:defRPr sz="1050">
                <a:latin typeface="Mission Gothic Regular" pitchFamily="50" charset="0"/>
              </a:defRPr>
            </a:lvl3pPr>
            <a:lvl4pPr marL="1371600" indent="0">
              <a:buFontTx/>
              <a:buNone/>
              <a:defRPr sz="1050">
                <a:latin typeface="Mission Gothic Regular" pitchFamily="50" charset="0"/>
              </a:defRPr>
            </a:lvl4pPr>
            <a:lvl5pPr marL="1828800" indent="0">
              <a:buFontTx/>
              <a:buNone/>
              <a:defRPr sz="1050">
                <a:latin typeface="Mission Gothic Regular" pitchFamily="50" charset="0"/>
              </a:defRPr>
            </a:lvl5pPr>
          </a:lstStyle>
          <a:p>
            <a:pPr lvl="0"/>
            <a:endParaRPr lang="en-JM" dirty="0"/>
          </a:p>
        </p:txBody>
      </p:sp>
      <p:sp>
        <p:nvSpPr>
          <p:cNvPr id="10" name="Title Placeholder 1"/>
          <p:cNvSpPr>
            <a:spLocks noGrp="1"/>
          </p:cNvSpPr>
          <p:nvPr>
            <p:ph type="title"/>
          </p:nvPr>
        </p:nvSpPr>
        <p:spPr>
          <a:xfrm>
            <a:off x="533400" y="438150"/>
            <a:ext cx="7620000" cy="857250"/>
          </a:xfrm>
          <a:prstGeom prst="rect">
            <a:avLst/>
          </a:prstGeom>
        </p:spPr>
        <p:txBody>
          <a:bodyPr vert="horz" lIns="91440" tIns="45720" rIns="91440" bIns="45720" rtlCol="0" anchor="ctr">
            <a:normAutofit/>
          </a:bodyPr>
          <a:lstStyle/>
          <a:p>
            <a:r>
              <a:rPr lang="en-US" dirty="0"/>
              <a:t>Click to edit Master title style</a:t>
            </a:r>
            <a:endParaRPr lang="en-JM" dirty="0"/>
          </a:p>
        </p:txBody>
      </p:sp>
    </p:spTree>
    <p:extLst>
      <p:ext uri="{BB962C8B-B14F-4D97-AF65-F5344CB8AC3E}">
        <p14:creationId xmlns:p14="http://schemas.microsoft.com/office/powerpoint/2010/main" val="3802131495"/>
      </p:ext>
    </p:extLst>
  </p:cSld>
  <p:clrMapOvr>
    <a:masterClrMapping/>
  </p:clrMapOvr>
  <p:transition spd="slow">
    <p:push dir="u"/>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8_Custom Layout">
    <p:spTree>
      <p:nvGrpSpPr>
        <p:cNvPr id="1" name=""/>
        <p:cNvGrpSpPr/>
        <p:nvPr/>
      </p:nvGrpSpPr>
      <p:grpSpPr>
        <a:xfrm>
          <a:off x="0" y="0"/>
          <a:ext cx="0" cy="0"/>
          <a:chOff x="0" y="0"/>
          <a:chExt cx="0" cy="0"/>
        </a:xfrm>
      </p:grpSpPr>
      <p:sp>
        <p:nvSpPr>
          <p:cNvPr id="6" name="Picture Placeholder 10"/>
          <p:cNvSpPr>
            <a:spLocks noGrp="1"/>
          </p:cNvSpPr>
          <p:nvPr>
            <p:ph type="pic" sz="quarter" idx="27"/>
          </p:nvPr>
        </p:nvSpPr>
        <p:spPr>
          <a:xfrm>
            <a:off x="609600" y="1657350"/>
            <a:ext cx="2514600" cy="2438400"/>
          </a:xfrm>
        </p:spPr>
        <p:txBody>
          <a:bodyPr>
            <a:normAutofit/>
          </a:bodyPr>
          <a:lstStyle>
            <a:lvl1pPr>
              <a:defRPr sz="1200"/>
            </a:lvl1pPr>
          </a:lstStyle>
          <a:p>
            <a:endParaRPr lang="en-US" dirty="0"/>
          </a:p>
        </p:txBody>
      </p:sp>
      <p:sp>
        <p:nvSpPr>
          <p:cNvPr id="9" name="Text Placeholder 17"/>
          <p:cNvSpPr>
            <a:spLocks noGrp="1"/>
          </p:cNvSpPr>
          <p:nvPr>
            <p:ph type="body" sz="quarter" idx="24"/>
          </p:nvPr>
        </p:nvSpPr>
        <p:spPr>
          <a:xfrm>
            <a:off x="533400" y="419100"/>
            <a:ext cx="5029200" cy="323850"/>
          </a:xfrm>
        </p:spPr>
        <p:txBody>
          <a:bodyPr>
            <a:noAutofit/>
          </a:bodyPr>
          <a:lstStyle>
            <a:lvl1pPr marL="0" indent="0" algn="l">
              <a:buFontTx/>
              <a:buNone/>
              <a:defRPr sz="1300" b="0" kern="0" spc="0">
                <a:solidFill>
                  <a:schemeClr val="tx1"/>
                </a:solidFill>
                <a:latin typeface="Roboto Light"/>
                <a:ea typeface="Roboto Light"/>
                <a:cs typeface="Roboto Light"/>
              </a:defRPr>
            </a:lvl1pPr>
            <a:lvl2pPr marL="457200" indent="0">
              <a:buFontTx/>
              <a:buNone/>
              <a:defRPr sz="1050">
                <a:latin typeface="Mission Gothic Regular" pitchFamily="50" charset="0"/>
              </a:defRPr>
            </a:lvl2pPr>
            <a:lvl3pPr marL="914400" indent="0">
              <a:buFontTx/>
              <a:buNone/>
              <a:defRPr sz="1050">
                <a:latin typeface="Mission Gothic Regular" pitchFamily="50" charset="0"/>
              </a:defRPr>
            </a:lvl3pPr>
            <a:lvl4pPr marL="1371600" indent="0">
              <a:buFontTx/>
              <a:buNone/>
              <a:defRPr sz="1050">
                <a:latin typeface="Mission Gothic Regular" pitchFamily="50" charset="0"/>
              </a:defRPr>
            </a:lvl4pPr>
            <a:lvl5pPr marL="1828800" indent="0">
              <a:buFontTx/>
              <a:buNone/>
              <a:defRPr sz="1050">
                <a:latin typeface="Mission Gothic Regular" pitchFamily="50" charset="0"/>
              </a:defRPr>
            </a:lvl5pPr>
          </a:lstStyle>
          <a:p>
            <a:pPr lvl="0"/>
            <a:endParaRPr lang="en-JM" dirty="0"/>
          </a:p>
        </p:txBody>
      </p:sp>
      <p:sp>
        <p:nvSpPr>
          <p:cNvPr id="10" name="Title Placeholder 1"/>
          <p:cNvSpPr>
            <a:spLocks noGrp="1"/>
          </p:cNvSpPr>
          <p:nvPr>
            <p:ph type="title"/>
          </p:nvPr>
        </p:nvSpPr>
        <p:spPr>
          <a:xfrm>
            <a:off x="533400" y="438150"/>
            <a:ext cx="7620000" cy="857250"/>
          </a:xfrm>
          <a:prstGeom prst="rect">
            <a:avLst/>
          </a:prstGeom>
        </p:spPr>
        <p:txBody>
          <a:bodyPr vert="horz" lIns="91440" tIns="45720" rIns="91440" bIns="45720" rtlCol="0" anchor="ctr">
            <a:normAutofit/>
          </a:bodyPr>
          <a:lstStyle/>
          <a:p>
            <a:r>
              <a:rPr lang="en-US" dirty="0"/>
              <a:t>Click to edit Master title style</a:t>
            </a:r>
            <a:endParaRPr lang="en-JM" dirty="0"/>
          </a:p>
        </p:txBody>
      </p:sp>
      <p:sp>
        <p:nvSpPr>
          <p:cNvPr id="7" name="Picture Placeholder 10"/>
          <p:cNvSpPr>
            <a:spLocks noGrp="1"/>
          </p:cNvSpPr>
          <p:nvPr>
            <p:ph type="pic" sz="quarter" idx="28"/>
          </p:nvPr>
        </p:nvSpPr>
        <p:spPr>
          <a:xfrm>
            <a:off x="3352800" y="1657350"/>
            <a:ext cx="2514600" cy="2438400"/>
          </a:xfrm>
        </p:spPr>
        <p:txBody>
          <a:bodyPr>
            <a:normAutofit/>
          </a:bodyPr>
          <a:lstStyle>
            <a:lvl1pPr>
              <a:defRPr sz="1200"/>
            </a:lvl1pPr>
          </a:lstStyle>
          <a:p>
            <a:endParaRPr lang="en-US" dirty="0"/>
          </a:p>
        </p:txBody>
      </p:sp>
      <p:sp>
        <p:nvSpPr>
          <p:cNvPr id="8" name="Picture Placeholder 10"/>
          <p:cNvSpPr>
            <a:spLocks noGrp="1"/>
          </p:cNvSpPr>
          <p:nvPr>
            <p:ph type="pic" sz="quarter" idx="29"/>
          </p:nvPr>
        </p:nvSpPr>
        <p:spPr>
          <a:xfrm>
            <a:off x="6096000" y="1657350"/>
            <a:ext cx="2514600" cy="2438400"/>
          </a:xfrm>
        </p:spPr>
        <p:txBody>
          <a:bodyPr>
            <a:normAutofit/>
          </a:bodyPr>
          <a:lstStyle>
            <a:lvl1pPr>
              <a:defRPr sz="1200"/>
            </a:lvl1pPr>
          </a:lstStyle>
          <a:p>
            <a:endParaRPr lang="en-US" dirty="0"/>
          </a:p>
        </p:txBody>
      </p:sp>
    </p:spTree>
    <p:extLst>
      <p:ext uri="{BB962C8B-B14F-4D97-AF65-F5344CB8AC3E}">
        <p14:creationId xmlns:p14="http://schemas.microsoft.com/office/powerpoint/2010/main" val="3851155491"/>
      </p:ext>
    </p:extLst>
  </p:cSld>
  <p:clrMapOvr>
    <a:masterClrMapping/>
  </p:clrMapOvr>
  <p:transition spd="slow">
    <p:push dir="u"/>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20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504953"/>
            <a:ext cx="8001000" cy="3047999"/>
          </a:xfrm>
        </p:spPr>
        <p:txBody>
          <a:bodyPr>
            <a:normAutofit/>
          </a:bodyPr>
          <a:lstStyle>
            <a:lvl1pPr>
              <a:defRPr sz="1200">
                <a:solidFill>
                  <a:schemeClr val="tx1">
                    <a:lumMod val="50000"/>
                    <a:lumOff val="50000"/>
                  </a:schemeClr>
                </a:solidFill>
              </a:defRPr>
            </a:lvl1pPr>
            <a:lvl2pPr>
              <a:defRPr sz="1100">
                <a:solidFill>
                  <a:schemeClr val="tx1">
                    <a:lumMod val="50000"/>
                    <a:lumOff val="50000"/>
                  </a:schemeClr>
                </a:solidFill>
              </a:defRPr>
            </a:lvl2pPr>
            <a:lvl3pPr>
              <a:defRPr sz="1050">
                <a:solidFill>
                  <a:schemeClr val="tx1">
                    <a:lumMod val="50000"/>
                    <a:lumOff val="50000"/>
                  </a:schemeClr>
                </a:solidFill>
              </a:defRPr>
            </a:lvl3pPr>
            <a:lvl4pPr>
              <a:defRPr sz="1000">
                <a:solidFill>
                  <a:schemeClr val="tx1">
                    <a:lumMod val="50000"/>
                    <a:lumOff val="50000"/>
                  </a:schemeClr>
                </a:solidFill>
              </a:defRPr>
            </a:lvl4pPr>
            <a:lvl5pPr>
              <a:defRPr sz="1000">
                <a:solidFill>
                  <a:schemeClr val="tx1">
                    <a:lumMod val="50000"/>
                    <a:lumOff val="50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JM" dirty="0"/>
          </a:p>
        </p:txBody>
      </p:sp>
      <p:sp>
        <p:nvSpPr>
          <p:cNvPr id="7" name="Text Placeholder 17"/>
          <p:cNvSpPr>
            <a:spLocks noGrp="1"/>
          </p:cNvSpPr>
          <p:nvPr>
            <p:ph type="body" sz="quarter" idx="24"/>
          </p:nvPr>
        </p:nvSpPr>
        <p:spPr>
          <a:xfrm>
            <a:off x="533400" y="419100"/>
            <a:ext cx="5029200" cy="323850"/>
          </a:xfrm>
        </p:spPr>
        <p:txBody>
          <a:bodyPr>
            <a:noAutofit/>
          </a:bodyPr>
          <a:lstStyle>
            <a:lvl1pPr marL="0" indent="0" algn="l">
              <a:buFontTx/>
              <a:buNone/>
              <a:defRPr sz="1300" b="0" kern="0" spc="0">
                <a:solidFill>
                  <a:schemeClr val="tx1"/>
                </a:solidFill>
                <a:latin typeface="Roboto Light"/>
                <a:ea typeface="Roboto Light"/>
                <a:cs typeface="Roboto Light"/>
              </a:defRPr>
            </a:lvl1pPr>
            <a:lvl2pPr marL="457200" indent="0">
              <a:buFontTx/>
              <a:buNone/>
              <a:defRPr sz="1050">
                <a:latin typeface="Mission Gothic Regular" pitchFamily="50" charset="0"/>
              </a:defRPr>
            </a:lvl2pPr>
            <a:lvl3pPr marL="914400" indent="0">
              <a:buFontTx/>
              <a:buNone/>
              <a:defRPr sz="1050">
                <a:latin typeface="Mission Gothic Regular" pitchFamily="50" charset="0"/>
              </a:defRPr>
            </a:lvl3pPr>
            <a:lvl4pPr marL="1371600" indent="0">
              <a:buFontTx/>
              <a:buNone/>
              <a:defRPr sz="1050">
                <a:latin typeface="Mission Gothic Regular" pitchFamily="50" charset="0"/>
              </a:defRPr>
            </a:lvl4pPr>
            <a:lvl5pPr marL="1828800" indent="0">
              <a:buFontTx/>
              <a:buNone/>
              <a:defRPr sz="1050">
                <a:latin typeface="Mission Gothic Regular" pitchFamily="50" charset="0"/>
              </a:defRPr>
            </a:lvl5pPr>
          </a:lstStyle>
          <a:p>
            <a:pPr lvl="0"/>
            <a:endParaRPr lang="en-JM" dirty="0"/>
          </a:p>
        </p:txBody>
      </p:sp>
      <p:sp>
        <p:nvSpPr>
          <p:cNvPr id="8" name="Title Placeholder 1"/>
          <p:cNvSpPr>
            <a:spLocks noGrp="1"/>
          </p:cNvSpPr>
          <p:nvPr>
            <p:ph type="title"/>
          </p:nvPr>
        </p:nvSpPr>
        <p:spPr>
          <a:xfrm>
            <a:off x="533400" y="438150"/>
            <a:ext cx="7620000" cy="857250"/>
          </a:xfrm>
          <a:prstGeom prst="rect">
            <a:avLst/>
          </a:prstGeom>
        </p:spPr>
        <p:txBody>
          <a:bodyPr vert="horz" lIns="91440" tIns="45720" rIns="91440" bIns="45720" rtlCol="0" anchor="ctr">
            <a:normAutofit/>
          </a:bodyPr>
          <a:lstStyle/>
          <a:p>
            <a:r>
              <a:rPr lang="en-US" dirty="0"/>
              <a:t>Click to edit Master title style</a:t>
            </a:r>
            <a:endParaRPr lang="en-JM" dirty="0"/>
          </a:p>
        </p:txBody>
      </p:sp>
    </p:spTree>
    <p:extLst>
      <p:ext uri="{BB962C8B-B14F-4D97-AF65-F5344CB8AC3E}">
        <p14:creationId xmlns:p14="http://schemas.microsoft.com/office/powerpoint/2010/main" val="2122527113"/>
      </p:ext>
    </p:extLst>
  </p:cSld>
  <p:clrMapOvr>
    <a:masterClrMapping/>
  </p:clrMapOvr>
  <p:transition spd="slow">
    <p:push dir="u"/>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29_Title and Content">
    <p:spTree>
      <p:nvGrpSpPr>
        <p:cNvPr id="1" name=""/>
        <p:cNvGrpSpPr/>
        <p:nvPr/>
      </p:nvGrpSpPr>
      <p:grpSpPr>
        <a:xfrm>
          <a:off x="0" y="0"/>
          <a:ext cx="0" cy="0"/>
          <a:chOff x="0" y="0"/>
          <a:chExt cx="0" cy="0"/>
        </a:xfrm>
      </p:grpSpPr>
      <p:sp>
        <p:nvSpPr>
          <p:cNvPr id="7" name="Content Placeholder 13"/>
          <p:cNvSpPr>
            <a:spLocks noGrp="1"/>
          </p:cNvSpPr>
          <p:nvPr>
            <p:ph sz="quarter" idx="13"/>
          </p:nvPr>
        </p:nvSpPr>
        <p:spPr>
          <a:xfrm>
            <a:off x="609600" y="2133600"/>
            <a:ext cx="2362200" cy="2266950"/>
          </a:xfrm>
        </p:spPr>
        <p:txBody>
          <a:bodyPr>
            <a:normAutofit/>
          </a:bodyPr>
          <a:lstStyle>
            <a:lvl1pPr algn="ctr">
              <a:buNone/>
              <a:defRPr sz="900">
                <a:solidFill>
                  <a:schemeClr val="tx1">
                    <a:lumMod val="50000"/>
                    <a:lumOff val="50000"/>
                  </a:schemeClr>
                </a:solidFill>
                <a:latin typeface="Roboto Light"/>
                <a:cs typeface="Roboto Light"/>
              </a:defRPr>
            </a:lvl1pPr>
          </a:lstStyle>
          <a:p>
            <a:pPr lvl="0"/>
            <a:endParaRPr lang="en-JM" dirty="0"/>
          </a:p>
        </p:txBody>
      </p:sp>
      <p:sp>
        <p:nvSpPr>
          <p:cNvPr id="9" name="Content Placeholder 13"/>
          <p:cNvSpPr>
            <a:spLocks noGrp="1"/>
          </p:cNvSpPr>
          <p:nvPr>
            <p:ph sz="quarter" idx="42"/>
          </p:nvPr>
        </p:nvSpPr>
        <p:spPr>
          <a:xfrm>
            <a:off x="3429000" y="2133600"/>
            <a:ext cx="2362200" cy="2266950"/>
          </a:xfrm>
        </p:spPr>
        <p:txBody>
          <a:bodyPr>
            <a:normAutofit/>
          </a:bodyPr>
          <a:lstStyle>
            <a:lvl1pPr algn="ctr">
              <a:buNone/>
              <a:defRPr sz="900">
                <a:solidFill>
                  <a:schemeClr val="tx1">
                    <a:lumMod val="50000"/>
                    <a:lumOff val="50000"/>
                  </a:schemeClr>
                </a:solidFill>
                <a:latin typeface="Roboto Light"/>
                <a:cs typeface="Roboto Light"/>
              </a:defRPr>
            </a:lvl1pPr>
          </a:lstStyle>
          <a:p>
            <a:pPr lvl="0"/>
            <a:endParaRPr lang="en-JM" dirty="0"/>
          </a:p>
        </p:txBody>
      </p:sp>
      <p:sp>
        <p:nvSpPr>
          <p:cNvPr id="10" name="Content Placeholder 13"/>
          <p:cNvSpPr>
            <a:spLocks noGrp="1"/>
          </p:cNvSpPr>
          <p:nvPr>
            <p:ph sz="quarter" idx="43"/>
          </p:nvPr>
        </p:nvSpPr>
        <p:spPr>
          <a:xfrm>
            <a:off x="6324600" y="2133600"/>
            <a:ext cx="2362200" cy="2266950"/>
          </a:xfrm>
        </p:spPr>
        <p:txBody>
          <a:bodyPr>
            <a:normAutofit/>
          </a:bodyPr>
          <a:lstStyle>
            <a:lvl1pPr algn="ctr">
              <a:buNone/>
              <a:defRPr sz="900">
                <a:solidFill>
                  <a:schemeClr val="tx1">
                    <a:lumMod val="50000"/>
                    <a:lumOff val="50000"/>
                  </a:schemeClr>
                </a:solidFill>
                <a:latin typeface="Roboto Light"/>
                <a:cs typeface="Roboto Light"/>
              </a:defRPr>
            </a:lvl1pPr>
          </a:lstStyle>
          <a:p>
            <a:pPr lvl="0"/>
            <a:endParaRPr lang="en-JM" dirty="0"/>
          </a:p>
        </p:txBody>
      </p:sp>
      <p:sp>
        <p:nvSpPr>
          <p:cNvPr id="12" name="Text Placeholder 17"/>
          <p:cNvSpPr>
            <a:spLocks noGrp="1"/>
          </p:cNvSpPr>
          <p:nvPr>
            <p:ph type="body" sz="quarter" idx="24"/>
          </p:nvPr>
        </p:nvSpPr>
        <p:spPr>
          <a:xfrm>
            <a:off x="533400" y="419100"/>
            <a:ext cx="5029200" cy="323850"/>
          </a:xfrm>
        </p:spPr>
        <p:txBody>
          <a:bodyPr>
            <a:noAutofit/>
          </a:bodyPr>
          <a:lstStyle>
            <a:lvl1pPr marL="0" indent="0" algn="l">
              <a:buFontTx/>
              <a:buNone/>
              <a:defRPr sz="1300" b="0" kern="0" spc="0">
                <a:solidFill>
                  <a:schemeClr val="tx1"/>
                </a:solidFill>
                <a:latin typeface="Roboto Light"/>
                <a:ea typeface="Roboto Light"/>
                <a:cs typeface="Roboto Light"/>
              </a:defRPr>
            </a:lvl1pPr>
            <a:lvl2pPr marL="457200" indent="0">
              <a:buFontTx/>
              <a:buNone/>
              <a:defRPr sz="1050">
                <a:latin typeface="Mission Gothic Regular" pitchFamily="50" charset="0"/>
              </a:defRPr>
            </a:lvl2pPr>
            <a:lvl3pPr marL="914400" indent="0">
              <a:buFontTx/>
              <a:buNone/>
              <a:defRPr sz="1050">
                <a:latin typeface="Mission Gothic Regular" pitchFamily="50" charset="0"/>
              </a:defRPr>
            </a:lvl3pPr>
            <a:lvl4pPr marL="1371600" indent="0">
              <a:buFontTx/>
              <a:buNone/>
              <a:defRPr sz="1050">
                <a:latin typeface="Mission Gothic Regular" pitchFamily="50" charset="0"/>
              </a:defRPr>
            </a:lvl4pPr>
            <a:lvl5pPr marL="1828800" indent="0">
              <a:buFontTx/>
              <a:buNone/>
              <a:defRPr sz="1050">
                <a:latin typeface="Mission Gothic Regular" pitchFamily="50" charset="0"/>
              </a:defRPr>
            </a:lvl5pPr>
          </a:lstStyle>
          <a:p>
            <a:pPr lvl="0"/>
            <a:endParaRPr lang="en-JM" dirty="0"/>
          </a:p>
        </p:txBody>
      </p:sp>
      <p:sp>
        <p:nvSpPr>
          <p:cNvPr id="13" name="Title Placeholder 1"/>
          <p:cNvSpPr>
            <a:spLocks noGrp="1"/>
          </p:cNvSpPr>
          <p:nvPr>
            <p:ph type="title"/>
          </p:nvPr>
        </p:nvSpPr>
        <p:spPr>
          <a:xfrm>
            <a:off x="533400" y="438150"/>
            <a:ext cx="7620000" cy="857250"/>
          </a:xfrm>
          <a:prstGeom prst="rect">
            <a:avLst/>
          </a:prstGeom>
        </p:spPr>
        <p:txBody>
          <a:bodyPr vert="horz" lIns="91440" tIns="45720" rIns="91440" bIns="45720" rtlCol="0" anchor="ctr">
            <a:normAutofit/>
          </a:bodyPr>
          <a:lstStyle/>
          <a:p>
            <a:r>
              <a:rPr lang="en-US" dirty="0"/>
              <a:t>Click to edit Master title style</a:t>
            </a:r>
            <a:endParaRPr lang="en-JM" dirty="0"/>
          </a:p>
        </p:txBody>
      </p:sp>
    </p:spTree>
    <p:extLst>
      <p:ext uri="{BB962C8B-B14F-4D97-AF65-F5344CB8AC3E}">
        <p14:creationId xmlns:p14="http://schemas.microsoft.com/office/powerpoint/2010/main" val="1704880936"/>
      </p:ext>
    </p:extLst>
  </p:cSld>
  <p:clrMapOvr>
    <a:masterClrMapping/>
  </p:clrMapOvr>
  <p:transition spd="slow">
    <p:push dir="u"/>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7" name="Picture Placeholder 27"/>
          <p:cNvSpPr>
            <a:spLocks noGrp="1"/>
          </p:cNvSpPr>
          <p:nvPr>
            <p:ph type="pic" sz="quarter" idx="24"/>
          </p:nvPr>
        </p:nvSpPr>
        <p:spPr>
          <a:xfrm>
            <a:off x="0" y="1596390"/>
            <a:ext cx="2276856" cy="2423160"/>
          </a:xfrm>
        </p:spPr>
        <p:txBody>
          <a:bodyPr>
            <a:normAutofit/>
          </a:bodyPr>
          <a:lstStyle>
            <a:lvl1pPr>
              <a:defRPr sz="1100"/>
            </a:lvl1pPr>
          </a:lstStyle>
          <a:p>
            <a:endParaRPr lang="en-JM"/>
          </a:p>
        </p:txBody>
      </p:sp>
      <p:sp>
        <p:nvSpPr>
          <p:cNvPr id="8" name="Picture Placeholder 27"/>
          <p:cNvSpPr>
            <a:spLocks noGrp="1"/>
          </p:cNvSpPr>
          <p:nvPr>
            <p:ph type="pic" sz="quarter" idx="25"/>
          </p:nvPr>
        </p:nvSpPr>
        <p:spPr>
          <a:xfrm>
            <a:off x="2286000" y="1596390"/>
            <a:ext cx="2276856" cy="2423160"/>
          </a:xfrm>
        </p:spPr>
        <p:txBody>
          <a:bodyPr>
            <a:normAutofit/>
          </a:bodyPr>
          <a:lstStyle>
            <a:lvl1pPr>
              <a:defRPr sz="1100"/>
            </a:lvl1pPr>
          </a:lstStyle>
          <a:p>
            <a:endParaRPr lang="en-JM"/>
          </a:p>
        </p:txBody>
      </p:sp>
      <p:sp>
        <p:nvSpPr>
          <p:cNvPr id="9" name="Picture Placeholder 27"/>
          <p:cNvSpPr>
            <a:spLocks noGrp="1"/>
          </p:cNvSpPr>
          <p:nvPr>
            <p:ph type="pic" sz="quarter" idx="26"/>
          </p:nvPr>
        </p:nvSpPr>
        <p:spPr>
          <a:xfrm>
            <a:off x="4572000" y="1595438"/>
            <a:ext cx="2276856" cy="2423160"/>
          </a:xfrm>
        </p:spPr>
        <p:txBody>
          <a:bodyPr>
            <a:normAutofit/>
          </a:bodyPr>
          <a:lstStyle>
            <a:lvl1pPr>
              <a:defRPr sz="1100"/>
            </a:lvl1pPr>
          </a:lstStyle>
          <a:p>
            <a:endParaRPr lang="en-JM"/>
          </a:p>
        </p:txBody>
      </p:sp>
      <p:sp>
        <p:nvSpPr>
          <p:cNvPr id="10" name="Picture Placeholder 27"/>
          <p:cNvSpPr>
            <a:spLocks noGrp="1"/>
          </p:cNvSpPr>
          <p:nvPr>
            <p:ph type="pic" sz="quarter" idx="27"/>
          </p:nvPr>
        </p:nvSpPr>
        <p:spPr>
          <a:xfrm>
            <a:off x="6858000" y="1595438"/>
            <a:ext cx="2286000" cy="2423160"/>
          </a:xfrm>
        </p:spPr>
        <p:txBody>
          <a:bodyPr>
            <a:normAutofit/>
          </a:bodyPr>
          <a:lstStyle>
            <a:lvl1pPr>
              <a:defRPr sz="1100"/>
            </a:lvl1pPr>
          </a:lstStyle>
          <a:p>
            <a:endParaRPr lang="en-JM" dirty="0"/>
          </a:p>
        </p:txBody>
      </p:sp>
      <p:sp>
        <p:nvSpPr>
          <p:cNvPr id="13" name="Text Placeholder 17"/>
          <p:cNvSpPr>
            <a:spLocks noGrp="1"/>
          </p:cNvSpPr>
          <p:nvPr>
            <p:ph type="body" sz="quarter" idx="28"/>
          </p:nvPr>
        </p:nvSpPr>
        <p:spPr>
          <a:xfrm>
            <a:off x="533400" y="419100"/>
            <a:ext cx="5029200" cy="323850"/>
          </a:xfrm>
        </p:spPr>
        <p:txBody>
          <a:bodyPr>
            <a:noAutofit/>
          </a:bodyPr>
          <a:lstStyle>
            <a:lvl1pPr marL="0" indent="0" algn="l">
              <a:buFontTx/>
              <a:buNone/>
              <a:defRPr sz="1300" b="0" kern="0" spc="0">
                <a:solidFill>
                  <a:schemeClr val="tx1"/>
                </a:solidFill>
                <a:latin typeface="Roboto Light"/>
                <a:ea typeface="Roboto Light"/>
                <a:cs typeface="Roboto Light"/>
              </a:defRPr>
            </a:lvl1pPr>
            <a:lvl2pPr marL="457200" indent="0">
              <a:buFontTx/>
              <a:buNone/>
              <a:defRPr sz="1050">
                <a:latin typeface="Mission Gothic Regular" pitchFamily="50" charset="0"/>
              </a:defRPr>
            </a:lvl2pPr>
            <a:lvl3pPr marL="914400" indent="0">
              <a:buFontTx/>
              <a:buNone/>
              <a:defRPr sz="1050">
                <a:latin typeface="Mission Gothic Regular" pitchFamily="50" charset="0"/>
              </a:defRPr>
            </a:lvl3pPr>
            <a:lvl4pPr marL="1371600" indent="0">
              <a:buFontTx/>
              <a:buNone/>
              <a:defRPr sz="1050">
                <a:latin typeface="Mission Gothic Regular" pitchFamily="50" charset="0"/>
              </a:defRPr>
            </a:lvl4pPr>
            <a:lvl5pPr marL="1828800" indent="0">
              <a:buFontTx/>
              <a:buNone/>
              <a:defRPr sz="1050">
                <a:latin typeface="Mission Gothic Regular" pitchFamily="50" charset="0"/>
              </a:defRPr>
            </a:lvl5pPr>
          </a:lstStyle>
          <a:p>
            <a:pPr lvl="0"/>
            <a:endParaRPr lang="en-JM" dirty="0"/>
          </a:p>
        </p:txBody>
      </p:sp>
      <p:sp>
        <p:nvSpPr>
          <p:cNvPr id="14" name="Title Placeholder 1"/>
          <p:cNvSpPr>
            <a:spLocks noGrp="1"/>
          </p:cNvSpPr>
          <p:nvPr>
            <p:ph type="title"/>
          </p:nvPr>
        </p:nvSpPr>
        <p:spPr>
          <a:xfrm>
            <a:off x="533400" y="438150"/>
            <a:ext cx="7620000" cy="857250"/>
          </a:xfrm>
          <a:prstGeom prst="rect">
            <a:avLst/>
          </a:prstGeom>
        </p:spPr>
        <p:txBody>
          <a:bodyPr vert="horz" lIns="91440" tIns="45720" rIns="91440" bIns="45720" rtlCol="0" anchor="ctr">
            <a:normAutofit/>
          </a:bodyPr>
          <a:lstStyle/>
          <a:p>
            <a:r>
              <a:rPr lang="en-US" dirty="0"/>
              <a:t>Click to edit Master title style</a:t>
            </a:r>
            <a:endParaRPr lang="en-JM" dirty="0"/>
          </a:p>
        </p:txBody>
      </p:sp>
    </p:spTree>
    <p:extLst>
      <p:ext uri="{BB962C8B-B14F-4D97-AF65-F5344CB8AC3E}">
        <p14:creationId xmlns:p14="http://schemas.microsoft.com/office/powerpoint/2010/main" val="1742974699"/>
      </p:ext>
    </p:extLst>
  </p:cSld>
  <p:clrMapOvr>
    <a:masterClrMapping/>
  </p:clrMapOvr>
  <p:transition spd="slow">
    <p:push dir="u"/>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7" name="Picture Placeholder 27"/>
          <p:cNvSpPr>
            <a:spLocks noGrp="1"/>
          </p:cNvSpPr>
          <p:nvPr>
            <p:ph type="pic" sz="quarter" idx="24"/>
          </p:nvPr>
        </p:nvSpPr>
        <p:spPr>
          <a:xfrm>
            <a:off x="533400" y="1580253"/>
            <a:ext cx="1828800" cy="2440145"/>
          </a:xfrm>
        </p:spPr>
        <p:txBody>
          <a:bodyPr>
            <a:normAutofit/>
          </a:bodyPr>
          <a:lstStyle>
            <a:lvl1pPr>
              <a:defRPr sz="1100"/>
            </a:lvl1pPr>
          </a:lstStyle>
          <a:p>
            <a:endParaRPr lang="en-JM"/>
          </a:p>
        </p:txBody>
      </p:sp>
      <p:sp>
        <p:nvSpPr>
          <p:cNvPr id="8" name="Picture Placeholder 27"/>
          <p:cNvSpPr>
            <a:spLocks noGrp="1"/>
          </p:cNvSpPr>
          <p:nvPr>
            <p:ph type="pic" sz="quarter" idx="25"/>
          </p:nvPr>
        </p:nvSpPr>
        <p:spPr>
          <a:xfrm>
            <a:off x="2568726" y="1580253"/>
            <a:ext cx="1818825" cy="2440145"/>
          </a:xfrm>
        </p:spPr>
        <p:txBody>
          <a:bodyPr>
            <a:normAutofit/>
          </a:bodyPr>
          <a:lstStyle>
            <a:lvl1pPr>
              <a:defRPr sz="1100"/>
            </a:lvl1pPr>
          </a:lstStyle>
          <a:p>
            <a:endParaRPr lang="en-JM"/>
          </a:p>
        </p:txBody>
      </p:sp>
      <p:sp>
        <p:nvSpPr>
          <p:cNvPr id="9" name="Picture Placeholder 27"/>
          <p:cNvSpPr>
            <a:spLocks noGrp="1"/>
          </p:cNvSpPr>
          <p:nvPr>
            <p:ph type="pic" sz="quarter" idx="26"/>
          </p:nvPr>
        </p:nvSpPr>
        <p:spPr>
          <a:xfrm>
            <a:off x="4594075" y="1580253"/>
            <a:ext cx="1828800" cy="2439299"/>
          </a:xfrm>
        </p:spPr>
        <p:txBody>
          <a:bodyPr>
            <a:normAutofit/>
          </a:bodyPr>
          <a:lstStyle>
            <a:lvl1pPr>
              <a:defRPr sz="1100"/>
            </a:lvl1pPr>
          </a:lstStyle>
          <a:p>
            <a:endParaRPr lang="en-JM"/>
          </a:p>
        </p:txBody>
      </p:sp>
      <p:sp>
        <p:nvSpPr>
          <p:cNvPr id="10" name="Picture Placeholder 27"/>
          <p:cNvSpPr>
            <a:spLocks noGrp="1"/>
          </p:cNvSpPr>
          <p:nvPr>
            <p:ph type="pic" sz="quarter" idx="27"/>
          </p:nvPr>
        </p:nvSpPr>
        <p:spPr>
          <a:xfrm>
            <a:off x="6629400" y="1580253"/>
            <a:ext cx="1828800" cy="2439299"/>
          </a:xfrm>
        </p:spPr>
        <p:txBody>
          <a:bodyPr>
            <a:normAutofit/>
          </a:bodyPr>
          <a:lstStyle>
            <a:lvl1pPr>
              <a:defRPr sz="1100"/>
            </a:lvl1pPr>
          </a:lstStyle>
          <a:p>
            <a:endParaRPr lang="en-JM" dirty="0"/>
          </a:p>
        </p:txBody>
      </p:sp>
      <p:sp>
        <p:nvSpPr>
          <p:cNvPr id="13" name="Text Placeholder 17"/>
          <p:cNvSpPr>
            <a:spLocks noGrp="1"/>
          </p:cNvSpPr>
          <p:nvPr>
            <p:ph type="body" sz="quarter" idx="28"/>
          </p:nvPr>
        </p:nvSpPr>
        <p:spPr>
          <a:xfrm>
            <a:off x="533400" y="419100"/>
            <a:ext cx="5029200" cy="323850"/>
          </a:xfrm>
        </p:spPr>
        <p:txBody>
          <a:bodyPr>
            <a:noAutofit/>
          </a:bodyPr>
          <a:lstStyle>
            <a:lvl1pPr marL="0" indent="0" algn="l">
              <a:buFontTx/>
              <a:buNone/>
              <a:defRPr sz="1300" b="0" kern="0" spc="0">
                <a:solidFill>
                  <a:schemeClr val="tx1"/>
                </a:solidFill>
                <a:latin typeface="Roboto Light"/>
                <a:ea typeface="Roboto Light"/>
                <a:cs typeface="Roboto Light"/>
              </a:defRPr>
            </a:lvl1pPr>
            <a:lvl2pPr marL="457200" indent="0">
              <a:buFontTx/>
              <a:buNone/>
              <a:defRPr sz="1050">
                <a:latin typeface="Mission Gothic Regular" pitchFamily="50" charset="0"/>
              </a:defRPr>
            </a:lvl2pPr>
            <a:lvl3pPr marL="914400" indent="0">
              <a:buFontTx/>
              <a:buNone/>
              <a:defRPr sz="1050">
                <a:latin typeface="Mission Gothic Regular" pitchFamily="50" charset="0"/>
              </a:defRPr>
            </a:lvl3pPr>
            <a:lvl4pPr marL="1371600" indent="0">
              <a:buFontTx/>
              <a:buNone/>
              <a:defRPr sz="1050">
                <a:latin typeface="Mission Gothic Regular" pitchFamily="50" charset="0"/>
              </a:defRPr>
            </a:lvl4pPr>
            <a:lvl5pPr marL="1828800" indent="0">
              <a:buFontTx/>
              <a:buNone/>
              <a:defRPr sz="1050">
                <a:latin typeface="Mission Gothic Regular" pitchFamily="50" charset="0"/>
              </a:defRPr>
            </a:lvl5pPr>
          </a:lstStyle>
          <a:p>
            <a:pPr lvl="0"/>
            <a:endParaRPr lang="en-JM" dirty="0"/>
          </a:p>
        </p:txBody>
      </p:sp>
      <p:sp>
        <p:nvSpPr>
          <p:cNvPr id="14" name="Title Placeholder 1"/>
          <p:cNvSpPr>
            <a:spLocks noGrp="1"/>
          </p:cNvSpPr>
          <p:nvPr>
            <p:ph type="title"/>
          </p:nvPr>
        </p:nvSpPr>
        <p:spPr>
          <a:xfrm>
            <a:off x="533400" y="438150"/>
            <a:ext cx="7620000" cy="857250"/>
          </a:xfrm>
          <a:prstGeom prst="rect">
            <a:avLst/>
          </a:prstGeom>
        </p:spPr>
        <p:txBody>
          <a:bodyPr vert="horz" lIns="91440" tIns="45720" rIns="91440" bIns="45720" rtlCol="0" anchor="ctr">
            <a:normAutofit/>
          </a:bodyPr>
          <a:lstStyle/>
          <a:p>
            <a:r>
              <a:rPr lang="en-US" dirty="0"/>
              <a:t>Click to edit Master title style</a:t>
            </a:r>
            <a:endParaRPr lang="en-JM" dirty="0"/>
          </a:p>
        </p:txBody>
      </p:sp>
    </p:spTree>
    <p:extLst>
      <p:ext uri="{BB962C8B-B14F-4D97-AF65-F5344CB8AC3E}">
        <p14:creationId xmlns:p14="http://schemas.microsoft.com/office/powerpoint/2010/main" val="666003423"/>
      </p:ext>
    </p:extLst>
  </p:cSld>
  <p:clrMapOvr>
    <a:masterClrMapping/>
  </p:clrMapOvr>
  <p:transition spd="slow">
    <p:push dir="u"/>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27_Title and Content">
    <p:spTree>
      <p:nvGrpSpPr>
        <p:cNvPr id="1" name=""/>
        <p:cNvGrpSpPr/>
        <p:nvPr/>
      </p:nvGrpSpPr>
      <p:grpSpPr>
        <a:xfrm>
          <a:off x="0" y="0"/>
          <a:ext cx="0" cy="0"/>
          <a:chOff x="0" y="0"/>
          <a:chExt cx="0" cy="0"/>
        </a:xfrm>
      </p:grpSpPr>
      <p:sp>
        <p:nvSpPr>
          <p:cNvPr id="13" name="Picture Placeholder 28"/>
          <p:cNvSpPr>
            <a:spLocks noGrp="1"/>
          </p:cNvSpPr>
          <p:nvPr>
            <p:ph type="pic" sz="quarter" idx="50"/>
          </p:nvPr>
        </p:nvSpPr>
        <p:spPr>
          <a:xfrm>
            <a:off x="685800" y="1733550"/>
            <a:ext cx="1527048" cy="1527048"/>
          </a:xfrm>
          <a:prstGeom prst="ellipse">
            <a:avLst/>
          </a:prstGeom>
          <a:ln w="76200" cap="sq">
            <a:noFill/>
            <a:miter lim="800000"/>
          </a:ln>
          <a:effectLst/>
        </p:spPr>
        <p:txBody>
          <a:bodyPr>
            <a:normAutofit/>
          </a:bodyPr>
          <a:lstStyle>
            <a:lvl1pPr marL="0" indent="0" algn="ctr">
              <a:buFontTx/>
              <a:buNone/>
              <a:defRPr sz="1400">
                <a:solidFill>
                  <a:schemeClr val="tx1">
                    <a:lumMod val="50000"/>
                    <a:lumOff val="50000"/>
                  </a:schemeClr>
                </a:solidFill>
                <a:latin typeface="Roboto Light"/>
                <a:cs typeface="Roboto Light"/>
              </a:defRPr>
            </a:lvl1pPr>
          </a:lstStyle>
          <a:p>
            <a:endParaRPr lang="en-JM" dirty="0"/>
          </a:p>
        </p:txBody>
      </p:sp>
      <p:sp>
        <p:nvSpPr>
          <p:cNvPr id="15" name="Picture Placeholder 28"/>
          <p:cNvSpPr>
            <a:spLocks noGrp="1"/>
          </p:cNvSpPr>
          <p:nvPr>
            <p:ph type="pic" sz="quarter" idx="51"/>
          </p:nvPr>
        </p:nvSpPr>
        <p:spPr>
          <a:xfrm>
            <a:off x="2667000" y="1733550"/>
            <a:ext cx="1527048" cy="1527048"/>
          </a:xfrm>
          <a:prstGeom prst="ellipse">
            <a:avLst/>
          </a:prstGeom>
          <a:ln w="76200" cap="sq">
            <a:noFill/>
            <a:miter lim="800000"/>
          </a:ln>
          <a:effectLst/>
        </p:spPr>
        <p:txBody>
          <a:bodyPr>
            <a:normAutofit/>
          </a:bodyPr>
          <a:lstStyle>
            <a:lvl1pPr marL="0" indent="0" algn="ctr">
              <a:buFontTx/>
              <a:buNone/>
              <a:defRPr sz="1400">
                <a:solidFill>
                  <a:schemeClr val="tx1">
                    <a:lumMod val="50000"/>
                    <a:lumOff val="50000"/>
                  </a:schemeClr>
                </a:solidFill>
                <a:latin typeface="Roboto Light"/>
                <a:cs typeface="Roboto Light"/>
              </a:defRPr>
            </a:lvl1pPr>
          </a:lstStyle>
          <a:p>
            <a:endParaRPr lang="en-JM" dirty="0"/>
          </a:p>
        </p:txBody>
      </p:sp>
      <p:sp>
        <p:nvSpPr>
          <p:cNvPr id="16" name="Picture Placeholder 28"/>
          <p:cNvSpPr>
            <a:spLocks noGrp="1"/>
          </p:cNvSpPr>
          <p:nvPr>
            <p:ph type="pic" sz="quarter" idx="52"/>
          </p:nvPr>
        </p:nvSpPr>
        <p:spPr>
          <a:xfrm>
            <a:off x="4572000" y="1773174"/>
            <a:ext cx="1527048" cy="1527048"/>
          </a:xfrm>
          <a:prstGeom prst="ellipse">
            <a:avLst/>
          </a:prstGeom>
          <a:ln w="76200" cap="sq">
            <a:noFill/>
            <a:miter lim="800000"/>
          </a:ln>
          <a:effectLst/>
        </p:spPr>
        <p:txBody>
          <a:bodyPr>
            <a:normAutofit/>
          </a:bodyPr>
          <a:lstStyle>
            <a:lvl1pPr marL="0" indent="0" algn="ctr">
              <a:buFontTx/>
              <a:buNone/>
              <a:defRPr sz="1400">
                <a:solidFill>
                  <a:schemeClr val="tx1">
                    <a:lumMod val="50000"/>
                    <a:lumOff val="50000"/>
                  </a:schemeClr>
                </a:solidFill>
                <a:latin typeface="Roboto Light"/>
                <a:cs typeface="Roboto Light"/>
              </a:defRPr>
            </a:lvl1pPr>
          </a:lstStyle>
          <a:p>
            <a:endParaRPr lang="en-JM" dirty="0"/>
          </a:p>
        </p:txBody>
      </p:sp>
      <p:sp>
        <p:nvSpPr>
          <p:cNvPr id="17" name="Picture Placeholder 28"/>
          <p:cNvSpPr>
            <a:spLocks noGrp="1"/>
          </p:cNvSpPr>
          <p:nvPr>
            <p:ph type="pic" sz="quarter" idx="53"/>
          </p:nvPr>
        </p:nvSpPr>
        <p:spPr>
          <a:xfrm>
            <a:off x="6473952" y="1765554"/>
            <a:ext cx="1527048" cy="1527048"/>
          </a:xfrm>
          <a:prstGeom prst="ellipse">
            <a:avLst/>
          </a:prstGeom>
          <a:ln w="76200" cap="sq">
            <a:noFill/>
            <a:miter lim="800000"/>
          </a:ln>
          <a:effectLst/>
        </p:spPr>
        <p:txBody>
          <a:bodyPr>
            <a:normAutofit/>
          </a:bodyPr>
          <a:lstStyle>
            <a:lvl1pPr marL="0" indent="0" algn="ctr">
              <a:buFontTx/>
              <a:buNone/>
              <a:defRPr sz="1400">
                <a:solidFill>
                  <a:schemeClr val="tx1">
                    <a:lumMod val="50000"/>
                    <a:lumOff val="50000"/>
                  </a:schemeClr>
                </a:solidFill>
                <a:latin typeface="Roboto Light"/>
                <a:cs typeface="Roboto Light"/>
              </a:defRPr>
            </a:lvl1pPr>
          </a:lstStyle>
          <a:p>
            <a:endParaRPr lang="en-JM" dirty="0"/>
          </a:p>
        </p:txBody>
      </p:sp>
      <p:sp>
        <p:nvSpPr>
          <p:cNvPr id="18" name="Text Placeholder 3"/>
          <p:cNvSpPr>
            <a:spLocks noGrp="1"/>
          </p:cNvSpPr>
          <p:nvPr>
            <p:ph type="body" sz="quarter" idx="57"/>
          </p:nvPr>
        </p:nvSpPr>
        <p:spPr>
          <a:xfrm>
            <a:off x="2590800" y="3486150"/>
            <a:ext cx="1676400" cy="304800"/>
          </a:xfrm>
        </p:spPr>
        <p:txBody>
          <a:bodyPr>
            <a:noAutofit/>
          </a:bodyPr>
          <a:lstStyle>
            <a:lvl1pPr marL="0" indent="0" algn="ctr">
              <a:buFontTx/>
              <a:buNone/>
              <a:defRPr sz="1200">
                <a:solidFill>
                  <a:schemeClr val="tx1"/>
                </a:solidFill>
                <a:latin typeface="Roboto Slab Bold"/>
                <a:ea typeface="Roboto Light"/>
                <a:cs typeface="Roboto Slab Bold"/>
              </a:defRPr>
            </a:lvl1pPr>
            <a:lvl2pPr marL="457200" indent="0">
              <a:buFontTx/>
              <a:buNone/>
              <a:defRPr sz="1400">
                <a:solidFill>
                  <a:schemeClr val="tx1">
                    <a:lumMod val="75000"/>
                    <a:lumOff val="25000"/>
                  </a:schemeClr>
                </a:solidFill>
                <a:latin typeface="Nexa Bold" pitchFamily="50" charset="0"/>
              </a:defRPr>
            </a:lvl2pPr>
            <a:lvl3pPr marL="914400" indent="0">
              <a:buFontTx/>
              <a:buNone/>
              <a:defRPr sz="1200">
                <a:solidFill>
                  <a:schemeClr val="tx1">
                    <a:lumMod val="75000"/>
                    <a:lumOff val="25000"/>
                  </a:schemeClr>
                </a:solidFill>
                <a:latin typeface="Nexa Bold" pitchFamily="50" charset="0"/>
              </a:defRPr>
            </a:lvl3pPr>
            <a:lvl4pPr marL="1371600" indent="0">
              <a:buFontTx/>
              <a:buNone/>
              <a:defRPr sz="1100">
                <a:solidFill>
                  <a:schemeClr val="tx1">
                    <a:lumMod val="75000"/>
                    <a:lumOff val="25000"/>
                  </a:schemeClr>
                </a:solidFill>
                <a:latin typeface="Nexa Bold" pitchFamily="50" charset="0"/>
              </a:defRPr>
            </a:lvl4pPr>
            <a:lvl5pPr marL="1828800" indent="0">
              <a:buFontTx/>
              <a:buNone/>
              <a:defRPr sz="1100">
                <a:solidFill>
                  <a:schemeClr val="tx1">
                    <a:lumMod val="75000"/>
                    <a:lumOff val="25000"/>
                  </a:schemeClr>
                </a:solidFill>
                <a:latin typeface="Nexa Bold" pitchFamily="50" charset="0"/>
              </a:defRPr>
            </a:lvl5pPr>
          </a:lstStyle>
          <a:p>
            <a:pPr lvl="0"/>
            <a:endParaRPr lang="en-JM" dirty="0"/>
          </a:p>
        </p:txBody>
      </p:sp>
      <p:sp>
        <p:nvSpPr>
          <p:cNvPr id="19" name="Text Placeholder 3"/>
          <p:cNvSpPr>
            <a:spLocks noGrp="1"/>
          </p:cNvSpPr>
          <p:nvPr>
            <p:ph type="body" sz="quarter" idx="58"/>
          </p:nvPr>
        </p:nvSpPr>
        <p:spPr>
          <a:xfrm>
            <a:off x="4572000" y="3486150"/>
            <a:ext cx="1676400" cy="304800"/>
          </a:xfrm>
        </p:spPr>
        <p:txBody>
          <a:bodyPr>
            <a:noAutofit/>
          </a:bodyPr>
          <a:lstStyle>
            <a:lvl1pPr marL="0" indent="0" algn="ctr">
              <a:buFontTx/>
              <a:buNone/>
              <a:defRPr sz="1200">
                <a:solidFill>
                  <a:schemeClr val="tx1"/>
                </a:solidFill>
                <a:latin typeface="Roboto Slab Bold"/>
                <a:ea typeface="Roboto Light"/>
                <a:cs typeface="Roboto Slab Bold"/>
              </a:defRPr>
            </a:lvl1pPr>
            <a:lvl2pPr marL="457200" indent="0">
              <a:buFontTx/>
              <a:buNone/>
              <a:defRPr sz="1400">
                <a:solidFill>
                  <a:schemeClr val="tx1">
                    <a:lumMod val="75000"/>
                    <a:lumOff val="25000"/>
                  </a:schemeClr>
                </a:solidFill>
                <a:latin typeface="Nexa Bold" pitchFamily="50" charset="0"/>
              </a:defRPr>
            </a:lvl2pPr>
            <a:lvl3pPr marL="914400" indent="0">
              <a:buFontTx/>
              <a:buNone/>
              <a:defRPr sz="1200">
                <a:solidFill>
                  <a:schemeClr val="tx1">
                    <a:lumMod val="75000"/>
                    <a:lumOff val="25000"/>
                  </a:schemeClr>
                </a:solidFill>
                <a:latin typeface="Nexa Bold" pitchFamily="50" charset="0"/>
              </a:defRPr>
            </a:lvl3pPr>
            <a:lvl4pPr marL="1371600" indent="0">
              <a:buFontTx/>
              <a:buNone/>
              <a:defRPr sz="1100">
                <a:solidFill>
                  <a:schemeClr val="tx1">
                    <a:lumMod val="75000"/>
                    <a:lumOff val="25000"/>
                  </a:schemeClr>
                </a:solidFill>
                <a:latin typeface="Nexa Bold" pitchFamily="50" charset="0"/>
              </a:defRPr>
            </a:lvl4pPr>
            <a:lvl5pPr marL="1828800" indent="0">
              <a:buFontTx/>
              <a:buNone/>
              <a:defRPr sz="1100">
                <a:solidFill>
                  <a:schemeClr val="tx1">
                    <a:lumMod val="75000"/>
                    <a:lumOff val="25000"/>
                  </a:schemeClr>
                </a:solidFill>
                <a:latin typeface="Nexa Bold" pitchFamily="50" charset="0"/>
              </a:defRPr>
            </a:lvl5pPr>
          </a:lstStyle>
          <a:p>
            <a:pPr lvl="0"/>
            <a:endParaRPr lang="en-JM" dirty="0"/>
          </a:p>
        </p:txBody>
      </p:sp>
      <p:sp>
        <p:nvSpPr>
          <p:cNvPr id="20" name="Text Placeholder 3"/>
          <p:cNvSpPr>
            <a:spLocks noGrp="1"/>
          </p:cNvSpPr>
          <p:nvPr>
            <p:ph type="body" sz="quarter" idx="59"/>
          </p:nvPr>
        </p:nvSpPr>
        <p:spPr>
          <a:xfrm>
            <a:off x="6400800" y="3486150"/>
            <a:ext cx="1676400" cy="304800"/>
          </a:xfrm>
        </p:spPr>
        <p:txBody>
          <a:bodyPr>
            <a:noAutofit/>
          </a:bodyPr>
          <a:lstStyle>
            <a:lvl1pPr marL="0" indent="0" algn="ctr">
              <a:buFontTx/>
              <a:buNone/>
              <a:defRPr sz="1200">
                <a:solidFill>
                  <a:schemeClr val="tx1"/>
                </a:solidFill>
                <a:latin typeface="Roboto Slab Bold"/>
                <a:ea typeface="Roboto Light"/>
                <a:cs typeface="Roboto Slab Bold"/>
              </a:defRPr>
            </a:lvl1pPr>
            <a:lvl2pPr marL="457200" indent="0">
              <a:buFontTx/>
              <a:buNone/>
              <a:defRPr sz="1400">
                <a:solidFill>
                  <a:schemeClr val="tx1">
                    <a:lumMod val="75000"/>
                    <a:lumOff val="25000"/>
                  </a:schemeClr>
                </a:solidFill>
                <a:latin typeface="Nexa Bold" pitchFamily="50" charset="0"/>
              </a:defRPr>
            </a:lvl2pPr>
            <a:lvl3pPr marL="914400" indent="0">
              <a:buFontTx/>
              <a:buNone/>
              <a:defRPr sz="1200">
                <a:solidFill>
                  <a:schemeClr val="tx1">
                    <a:lumMod val="75000"/>
                    <a:lumOff val="25000"/>
                  </a:schemeClr>
                </a:solidFill>
                <a:latin typeface="Nexa Bold" pitchFamily="50" charset="0"/>
              </a:defRPr>
            </a:lvl3pPr>
            <a:lvl4pPr marL="1371600" indent="0">
              <a:buFontTx/>
              <a:buNone/>
              <a:defRPr sz="1100">
                <a:solidFill>
                  <a:schemeClr val="tx1">
                    <a:lumMod val="75000"/>
                    <a:lumOff val="25000"/>
                  </a:schemeClr>
                </a:solidFill>
                <a:latin typeface="Nexa Bold" pitchFamily="50" charset="0"/>
              </a:defRPr>
            </a:lvl4pPr>
            <a:lvl5pPr marL="1828800" indent="0">
              <a:buFontTx/>
              <a:buNone/>
              <a:defRPr sz="1100">
                <a:solidFill>
                  <a:schemeClr val="tx1">
                    <a:lumMod val="75000"/>
                    <a:lumOff val="25000"/>
                  </a:schemeClr>
                </a:solidFill>
                <a:latin typeface="Nexa Bold" pitchFamily="50" charset="0"/>
              </a:defRPr>
            </a:lvl5pPr>
          </a:lstStyle>
          <a:p>
            <a:pPr lvl="0"/>
            <a:endParaRPr lang="en-JM" dirty="0"/>
          </a:p>
        </p:txBody>
      </p:sp>
      <p:sp>
        <p:nvSpPr>
          <p:cNvPr id="21" name="Text Placeholder 3"/>
          <p:cNvSpPr>
            <a:spLocks noGrp="1"/>
          </p:cNvSpPr>
          <p:nvPr>
            <p:ph type="body" sz="quarter" idx="60"/>
          </p:nvPr>
        </p:nvSpPr>
        <p:spPr>
          <a:xfrm>
            <a:off x="609600" y="3486150"/>
            <a:ext cx="1676400" cy="304800"/>
          </a:xfrm>
        </p:spPr>
        <p:txBody>
          <a:bodyPr>
            <a:noAutofit/>
          </a:bodyPr>
          <a:lstStyle>
            <a:lvl1pPr marL="0" indent="0" algn="ctr">
              <a:buFontTx/>
              <a:buNone/>
              <a:defRPr sz="1200">
                <a:solidFill>
                  <a:schemeClr val="tx1"/>
                </a:solidFill>
                <a:latin typeface="Roboto Slab Bold"/>
                <a:ea typeface="Roboto Light"/>
                <a:cs typeface="Roboto Slab Bold"/>
              </a:defRPr>
            </a:lvl1pPr>
            <a:lvl2pPr marL="457200" indent="0">
              <a:buFontTx/>
              <a:buNone/>
              <a:defRPr sz="1400">
                <a:solidFill>
                  <a:schemeClr val="tx1">
                    <a:lumMod val="75000"/>
                    <a:lumOff val="25000"/>
                  </a:schemeClr>
                </a:solidFill>
                <a:latin typeface="Nexa Bold" pitchFamily="50" charset="0"/>
              </a:defRPr>
            </a:lvl2pPr>
            <a:lvl3pPr marL="914400" indent="0">
              <a:buFontTx/>
              <a:buNone/>
              <a:defRPr sz="1200">
                <a:solidFill>
                  <a:schemeClr val="tx1">
                    <a:lumMod val="75000"/>
                    <a:lumOff val="25000"/>
                  </a:schemeClr>
                </a:solidFill>
                <a:latin typeface="Nexa Bold" pitchFamily="50" charset="0"/>
              </a:defRPr>
            </a:lvl3pPr>
            <a:lvl4pPr marL="1371600" indent="0">
              <a:buFontTx/>
              <a:buNone/>
              <a:defRPr sz="1100">
                <a:solidFill>
                  <a:schemeClr val="tx1">
                    <a:lumMod val="75000"/>
                    <a:lumOff val="25000"/>
                  </a:schemeClr>
                </a:solidFill>
                <a:latin typeface="Nexa Bold" pitchFamily="50" charset="0"/>
              </a:defRPr>
            </a:lvl4pPr>
            <a:lvl5pPr marL="1828800" indent="0">
              <a:buFontTx/>
              <a:buNone/>
              <a:defRPr sz="1100">
                <a:solidFill>
                  <a:schemeClr val="tx1">
                    <a:lumMod val="75000"/>
                    <a:lumOff val="25000"/>
                  </a:schemeClr>
                </a:solidFill>
                <a:latin typeface="Nexa Bold" pitchFamily="50" charset="0"/>
              </a:defRPr>
            </a:lvl5pPr>
          </a:lstStyle>
          <a:p>
            <a:pPr lvl="0"/>
            <a:endParaRPr lang="en-JM" dirty="0"/>
          </a:p>
        </p:txBody>
      </p:sp>
      <p:sp>
        <p:nvSpPr>
          <p:cNvPr id="22" name="Text Placeholder 7"/>
          <p:cNvSpPr>
            <a:spLocks noGrp="1"/>
          </p:cNvSpPr>
          <p:nvPr>
            <p:ph type="body" sz="quarter" idx="61"/>
          </p:nvPr>
        </p:nvSpPr>
        <p:spPr>
          <a:xfrm>
            <a:off x="2590800" y="3714750"/>
            <a:ext cx="1676400" cy="533400"/>
          </a:xfrm>
        </p:spPr>
        <p:txBody>
          <a:bodyPr>
            <a:noAutofit/>
          </a:bodyPr>
          <a:lstStyle>
            <a:lvl1pPr marL="0" indent="0" algn="ctr">
              <a:buFontTx/>
              <a:buNone/>
              <a:defRPr sz="1000">
                <a:solidFill>
                  <a:schemeClr val="tx1">
                    <a:lumMod val="50000"/>
                    <a:lumOff val="50000"/>
                  </a:schemeClr>
                </a:solidFill>
                <a:latin typeface="Roboto Light"/>
                <a:cs typeface="Roboto Light"/>
              </a:defRPr>
            </a:lvl1pPr>
            <a:lvl2pPr marL="457200" indent="0">
              <a:buFontTx/>
              <a:buNone/>
              <a:defRPr sz="1200">
                <a:solidFill>
                  <a:schemeClr val="tx1">
                    <a:lumMod val="75000"/>
                    <a:lumOff val="25000"/>
                  </a:schemeClr>
                </a:solidFill>
              </a:defRPr>
            </a:lvl2pPr>
            <a:lvl3pPr marL="914400" indent="0">
              <a:buFontTx/>
              <a:buNone/>
              <a:defRPr sz="1200">
                <a:solidFill>
                  <a:schemeClr val="tx1">
                    <a:lumMod val="75000"/>
                    <a:lumOff val="25000"/>
                  </a:schemeClr>
                </a:solidFill>
              </a:defRPr>
            </a:lvl3pPr>
            <a:lvl4pPr marL="1371600" indent="0">
              <a:buFontTx/>
              <a:buNone/>
              <a:defRPr sz="1200">
                <a:solidFill>
                  <a:schemeClr val="tx1">
                    <a:lumMod val="75000"/>
                    <a:lumOff val="25000"/>
                  </a:schemeClr>
                </a:solidFill>
              </a:defRPr>
            </a:lvl4pPr>
            <a:lvl5pPr marL="1828800" indent="0">
              <a:buFontTx/>
              <a:buNone/>
              <a:defRPr sz="1200">
                <a:solidFill>
                  <a:schemeClr val="tx1">
                    <a:lumMod val="75000"/>
                    <a:lumOff val="25000"/>
                  </a:schemeClr>
                </a:solidFill>
              </a:defRPr>
            </a:lvl5pPr>
          </a:lstStyle>
          <a:p>
            <a:pPr lvl="0"/>
            <a:endParaRPr lang="en-JM" dirty="0"/>
          </a:p>
        </p:txBody>
      </p:sp>
      <p:sp>
        <p:nvSpPr>
          <p:cNvPr id="23" name="Text Placeholder 7"/>
          <p:cNvSpPr>
            <a:spLocks noGrp="1"/>
          </p:cNvSpPr>
          <p:nvPr>
            <p:ph type="body" sz="quarter" idx="62"/>
          </p:nvPr>
        </p:nvSpPr>
        <p:spPr>
          <a:xfrm>
            <a:off x="4572000" y="3714750"/>
            <a:ext cx="1676400" cy="533400"/>
          </a:xfrm>
        </p:spPr>
        <p:txBody>
          <a:bodyPr>
            <a:noAutofit/>
          </a:bodyPr>
          <a:lstStyle>
            <a:lvl1pPr marL="0" indent="0" algn="ctr">
              <a:buFontTx/>
              <a:buNone/>
              <a:defRPr sz="1000">
                <a:solidFill>
                  <a:schemeClr val="tx1">
                    <a:lumMod val="50000"/>
                    <a:lumOff val="50000"/>
                  </a:schemeClr>
                </a:solidFill>
                <a:latin typeface="Roboto Light"/>
                <a:cs typeface="Roboto Light"/>
              </a:defRPr>
            </a:lvl1pPr>
            <a:lvl2pPr marL="457200" indent="0">
              <a:buFontTx/>
              <a:buNone/>
              <a:defRPr sz="1200">
                <a:solidFill>
                  <a:schemeClr val="tx1">
                    <a:lumMod val="75000"/>
                    <a:lumOff val="25000"/>
                  </a:schemeClr>
                </a:solidFill>
              </a:defRPr>
            </a:lvl2pPr>
            <a:lvl3pPr marL="914400" indent="0">
              <a:buFontTx/>
              <a:buNone/>
              <a:defRPr sz="1200">
                <a:solidFill>
                  <a:schemeClr val="tx1">
                    <a:lumMod val="75000"/>
                    <a:lumOff val="25000"/>
                  </a:schemeClr>
                </a:solidFill>
              </a:defRPr>
            </a:lvl3pPr>
            <a:lvl4pPr marL="1371600" indent="0">
              <a:buFontTx/>
              <a:buNone/>
              <a:defRPr sz="1200">
                <a:solidFill>
                  <a:schemeClr val="tx1">
                    <a:lumMod val="75000"/>
                    <a:lumOff val="25000"/>
                  </a:schemeClr>
                </a:solidFill>
              </a:defRPr>
            </a:lvl4pPr>
            <a:lvl5pPr marL="1828800" indent="0">
              <a:buFontTx/>
              <a:buNone/>
              <a:defRPr sz="1200">
                <a:solidFill>
                  <a:schemeClr val="tx1">
                    <a:lumMod val="75000"/>
                    <a:lumOff val="25000"/>
                  </a:schemeClr>
                </a:solidFill>
              </a:defRPr>
            </a:lvl5pPr>
          </a:lstStyle>
          <a:p>
            <a:pPr lvl="0"/>
            <a:endParaRPr lang="en-JM" dirty="0"/>
          </a:p>
        </p:txBody>
      </p:sp>
      <p:sp>
        <p:nvSpPr>
          <p:cNvPr id="24" name="Text Placeholder 7"/>
          <p:cNvSpPr>
            <a:spLocks noGrp="1"/>
          </p:cNvSpPr>
          <p:nvPr>
            <p:ph type="body" sz="quarter" idx="63"/>
          </p:nvPr>
        </p:nvSpPr>
        <p:spPr>
          <a:xfrm>
            <a:off x="6400800" y="3714750"/>
            <a:ext cx="1676400" cy="533400"/>
          </a:xfrm>
        </p:spPr>
        <p:txBody>
          <a:bodyPr>
            <a:noAutofit/>
          </a:bodyPr>
          <a:lstStyle>
            <a:lvl1pPr marL="0" indent="0" algn="ctr">
              <a:buFontTx/>
              <a:buNone/>
              <a:defRPr sz="1000">
                <a:solidFill>
                  <a:schemeClr val="tx1">
                    <a:lumMod val="50000"/>
                    <a:lumOff val="50000"/>
                  </a:schemeClr>
                </a:solidFill>
                <a:latin typeface="Roboto Light"/>
                <a:cs typeface="Roboto Light"/>
              </a:defRPr>
            </a:lvl1pPr>
            <a:lvl2pPr marL="457200" indent="0">
              <a:buFontTx/>
              <a:buNone/>
              <a:defRPr sz="1200">
                <a:solidFill>
                  <a:schemeClr val="tx1">
                    <a:lumMod val="75000"/>
                    <a:lumOff val="25000"/>
                  </a:schemeClr>
                </a:solidFill>
              </a:defRPr>
            </a:lvl2pPr>
            <a:lvl3pPr marL="914400" indent="0">
              <a:buFontTx/>
              <a:buNone/>
              <a:defRPr sz="1200">
                <a:solidFill>
                  <a:schemeClr val="tx1">
                    <a:lumMod val="75000"/>
                    <a:lumOff val="25000"/>
                  </a:schemeClr>
                </a:solidFill>
              </a:defRPr>
            </a:lvl3pPr>
            <a:lvl4pPr marL="1371600" indent="0">
              <a:buFontTx/>
              <a:buNone/>
              <a:defRPr sz="1200">
                <a:solidFill>
                  <a:schemeClr val="tx1">
                    <a:lumMod val="75000"/>
                    <a:lumOff val="25000"/>
                  </a:schemeClr>
                </a:solidFill>
              </a:defRPr>
            </a:lvl4pPr>
            <a:lvl5pPr marL="1828800" indent="0">
              <a:buFontTx/>
              <a:buNone/>
              <a:defRPr sz="1200">
                <a:solidFill>
                  <a:schemeClr val="tx1">
                    <a:lumMod val="75000"/>
                    <a:lumOff val="25000"/>
                  </a:schemeClr>
                </a:solidFill>
              </a:defRPr>
            </a:lvl5pPr>
          </a:lstStyle>
          <a:p>
            <a:pPr lvl="0"/>
            <a:endParaRPr lang="en-JM" dirty="0"/>
          </a:p>
        </p:txBody>
      </p:sp>
      <p:sp>
        <p:nvSpPr>
          <p:cNvPr id="25" name="Text Placeholder 7"/>
          <p:cNvSpPr>
            <a:spLocks noGrp="1"/>
          </p:cNvSpPr>
          <p:nvPr>
            <p:ph type="body" sz="quarter" idx="64"/>
          </p:nvPr>
        </p:nvSpPr>
        <p:spPr>
          <a:xfrm>
            <a:off x="609600" y="3714750"/>
            <a:ext cx="1676400" cy="533400"/>
          </a:xfrm>
        </p:spPr>
        <p:txBody>
          <a:bodyPr>
            <a:noAutofit/>
          </a:bodyPr>
          <a:lstStyle>
            <a:lvl1pPr marL="0" indent="0" algn="ctr">
              <a:buFontTx/>
              <a:buNone/>
              <a:defRPr sz="1000">
                <a:solidFill>
                  <a:schemeClr val="tx1">
                    <a:lumMod val="50000"/>
                    <a:lumOff val="50000"/>
                  </a:schemeClr>
                </a:solidFill>
                <a:latin typeface="Roboto Light"/>
                <a:cs typeface="Roboto Light"/>
              </a:defRPr>
            </a:lvl1pPr>
            <a:lvl2pPr marL="457200" indent="0">
              <a:buFontTx/>
              <a:buNone/>
              <a:defRPr sz="1200">
                <a:solidFill>
                  <a:schemeClr val="tx1">
                    <a:lumMod val="75000"/>
                    <a:lumOff val="25000"/>
                  </a:schemeClr>
                </a:solidFill>
              </a:defRPr>
            </a:lvl2pPr>
            <a:lvl3pPr marL="914400" indent="0">
              <a:buFontTx/>
              <a:buNone/>
              <a:defRPr sz="1200">
                <a:solidFill>
                  <a:schemeClr val="tx1">
                    <a:lumMod val="75000"/>
                    <a:lumOff val="25000"/>
                  </a:schemeClr>
                </a:solidFill>
              </a:defRPr>
            </a:lvl3pPr>
            <a:lvl4pPr marL="1371600" indent="0">
              <a:buFontTx/>
              <a:buNone/>
              <a:defRPr sz="1200">
                <a:solidFill>
                  <a:schemeClr val="tx1">
                    <a:lumMod val="75000"/>
                    <a:lumOff val="25000"/>
                  </a:schemeClr>
                </a:solidFill>
              </a:defRPr>
            </a:lvl4pPr>
            <a:lvl5pPr marL="1828800" indent="0">
              <a:buFontTx/>
              <a:buNone/>
              <a:defRPr sz="1200">
                <a:solidFill>
                  <a:schemeClr val="tx1">
                    <a:lumMod val="75000"/>
                    <a:lumOff val="25000"/>
                  </a:schemeClr>
                </a:solidFill>
              </a:defRPr>
            </a:lvl5pPr>
          </a:lstStyle>
          <a:p>
            <a:pPr lvl="0"/>
            <a:endParaRPr lang="en-JM" dirty="0"/>
          </a:p>
        </p:txBody>
      </p:sp>
      <p:sp>
        <p:nvSpPr>
          <p:cNvPr id="27" name="Text Placeholder 17"/>
          <p:cNvSpPr>
            <a:spLocks noGrp="1"/>
          </p:cNvSpPr>
          <p:nvPr>
            <p:ph type="body" sz="quarter" idx="24"/>
          </p:nvPr>
        </p:nvSpPr>
        <p:spPr>
          <a:xfrm>
            <a:off x="533400" y="419100"/>
            <a:ext cx="5029200" cy="323850"/>
          </a:xfrm>
        </p:spPr>
        <p:txBody>
          <a:bodyPr>
            <a:noAutofit/>
          </a:bodyPr>
          <a:lstStyle>
            <a:lvl1pPr marL="0" indent="0" algn="l">
              <a:buFontTx/>
              <a:buNone/>
              <a:defRPr sz="1300" b="0" kern="0" spc="0">
                <a:solidFill>
                  <a:schemeClr val="tx1"/>
                </a:solidFill>
                <a:latin typeface="Roboto Light"/>
                <a:ea typeface="Roboto Light"/>
                <a:cs typeface="Roboto Light"/>
              </a:defRPr>
            </a:lvl1pPr>
            <a:lvl2pPr marL="457200" indent="0">
              <a:buFontTx/>
              <a:buNone/>
              <a:defRPr sz="1050">
                <a:latin typeface="Mission Gothic Regular" pitchFamily="50" charset="0"/>
              </a:defRPr>
            </a:lvl2pPr>
            <a:lvl3pPr marL="914400" indent="0">
              <a:buFontTx/>
              <a:buNone/>
              <a:defRPr sz="1050">
                <a:latin typeface="Mission Gothic Regular" pitchFamily="50" charset="0"/>
              </a:defRPr>
            </a:lvl3pPr>
            <a:lvl4pPr marL="1371600" indent="0">
              <a:buFontTx/>
              <a:buNone/>
              <a:defRPr sz="1050">
                <a:latin typeface="Mission Gothic Regular" pitchFamily="50" charset="0"/>
              </a:defRPr>
            </a:lvl4pPr>
            <a:lvl5pPr marL="1828800" indent="0">
              <a:buFontTx/>
              <a:buNone/>
              <a:defRPr sz="1050">
                <a:latin typeface="Mission Gothic Regular" pitchFamily="50" charset="0"/>
              </a:defRPr>
            </a:lvl5pPr>
          </a:lstStyle>
          <a:p>
            <a:pPr lvl="0"/>
            <a:endParaRPr lang="en-JM" dirty="0"/>
          </a:p>
        </p:txBody>
      </p:sp>
      <p:sp>
        <p:nvSpPr>
          <p:cNvPr id="29" name="Title Placeholder 1"/>
          <p:cNvSpPr>
            <a:spLocks noGrp="1"/>
          </p:cNvSpPr>
          <p:nvPr>
            <p:ph type="title"/>
          </p:nvPr>
        </p:nvSpPr>
        <p:spPr>
          <a:xfrm>
            <a:off x="533400" y="438150"/>
            <a:ext cx="7620000" cy="857250"/>
          </a:xfrm>
          <a:prstGeom prst="rect">
            <a:avLst/>
          </a:prstGeom>
        </p:spPr>
        <p:txBody>
          <a:bodyPr vert="horz" lIns="91440" tIns="45720" rIns="91440" bIns="45720" rtlCol="0" anchor="ctr">
            <a:normAutofit/>
          </a:bodyPr>
          <a:lstStyle/>
          <a:p>
            <a:r>
              <a:rPr lang="en-US" dirty="0"/>
              <a:t>Click to edit Master title style</a:t>
            </a:r>
            <a:endParaRPr lang="en-JM" dirty="0"/>
          </a:p>
        </p:txBody>
      </p:sp>
    </p:spTree>
    <p:extLst>
      <p:ext uri="{BB962C8B-B14F-4D97-AF65-F5344CB8AC3E}">
        <p14:creationId xmlns:p14="http://schemas.microsoft.com/office/powerpoint/2010/main" val="2692869566"/>
      </p:ext>
    </p:extLst>
  </p:cSld>
  <p:clrMapOvr>
    <a:masterClrMapping/>
  </p:clrMapOvr>
  <p:transition spd="slow">
    <p:push dir="u"/>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25_Title and Content">
    <p:spTree>
      <p:nvGrpSpPr>
        <p:cNvPr id="1" name=""/>
        <p:cNvGrpSpPr/>
        <p:nvPr/>
      </p:nvGrpSpPr>
      <p:grpSpPr>
        <a:xfrm>
          <a:off x="0" y="0"/>
          <a:ext cx="0" cy="0"/>
          <a:chOff x="0" y="0"/>
          <a:chExt cx="0" cy="0"/>
        </a:xfrm>
      </p:grpSpPr>
      <p:sp>
        <p:nvSpPr>
          <p:cNvPr id="7" name="Text Placeholder 5"/>
          <p:cNvSpPr>
            <a:spLocks noGrp="1"/>
          </p:cNvSpPr>
          <p:nvPr>
            <p:ph type="body" sz="quarter" idx="13"/>
          </p:nvPr>
        </p:nvSpPr>
        <p:spPr>
          <a:xfrm>
            <a:off x="533400" y="1524000"/>
            <a:ext cx="8001000" cy="2819400"/>
          </a:xfrm>
        </p:spPr>
        <p:txBody>
          <a:bodyPr>
            <a:normAutofit/>
          </a:bodyPr>
          <a:lstStyle>
            <a:lvl1pPr marL="342900" indent="-342900">
              <a:buFont typeface="Courier New" pitchFamily="49" charset="0"/>
              <a:buChar char="o"/>
              <a:defRPr sz="1000">
                <a:solidFill>
                  <a:schemeClr val="tx1">
                    <a:lumMod val="50000"/>
                    <a:lumOff val="50000"/>
                  </a:schemeClr>
                </a:solidFill>
                <a:latin typeface="Roboto Light"/>
                <a:cs typeface="Roboto Light"/>
              </a:defRPr>
            </a:lvl1pPr>
            <a:lvl2pPr marL="742950" indent="-285750">
              <a:buFont typeface="Sketch Rockwell" pitchFamily="2" charset="0"/>
              <a:buChar char="o"/>
              <a:defRPr>
                <a:solidFill>
                  <a:schemeClr val="tx1">
                    <a:lumMod val="65000"/>
                    <a:lumOff val="35000"/>
                  </a:schemeClr>
                </a:solidFill>
                <a:latin typeface="Futura LT Book" pitchFamily="2" charset="0"/>
              </a:defRPr>
            </a:lvl2pPr>
            <a:lvl3pPr marL="1143000" indent="-228600">
              <a:buFont typeface="Sketch Rockwell" pitchFamily="2" charset="0"/>
              <a:buChar char="o"/>
              <a:defRPr>
                <a:solidFill>
                  <a:schemeClr val="tx1">
                    <a:lumMod val="65000"/>
                    <a:lumOff val="35000"/>
                  </a:schemeClr>
                </a:solidFill>
                <a:latin typeface="Futura LT Book" pitchFamily="2" charset="0"/>
              </a:defRPr>
            </a:lvl3pPr>
            <a:lvl4pPr marL="1600200" indent="-228600">
              <a:buFont typeface="Sketch Rockwell" pitchFamily="2" charset="0"/>
              <a:buChar char="o"/>
              <a:defRPr>
                <a:solidFill>
                  <a:schemeClr val="tx1">
                    <a:lumMod val="65000"/>
                    <a:lumOff val="35000"/>
                  </a:schemeClr>
                </a:solidFill>
                <a:latin typeface="Futura LT Book" pitchFamily="2" charset="0"/>
              </a:defRPr>
            </a:lvl4pPr>
            <a:lvl5pPr marL="2057400" indent="-228600">
              <a:buFont typeface="Sketch Rockwell" pitchFamily="2" charset="0"/>
              <a:buChar char="o"/>
              <a:defRPr>
                <a:solidFill>
                  <a:schemeClr val="tx1">
                    <a:lumMod val="65000"/>
                    <a:lumOff val="35000"/>
                  </a:schemeClr>
                </a:solidFill>
                <a:latin typeface="Futura LT Book" pitchFamily="2" charset="0"/>
              </a:defRPr>
            </a:lvl5pPr>
          </a:lstStyle>
          <a:p>
            <a:pPr lvl="0"/>
            <a:endParaRPr lang="en-JM" dirty="0"/>
          </a:p>
        </p:txBody>
      </p:sp>
      <p:sp>
        <p:nvSpPr>
          <p:cNvPr id="8" name="Text Placeholder 17"/>
          <p:cNvSpPr>
            <a:spLocks noGrp="1"/>
          </p:cNvSpPr>
          <p:nvPr>
            <p:ph type="body" sz="quarter" idx="24"/>
          </p:nvPr>
        </p:nvSpPr>
        <p:spPr>
          <a:xfrm>
            <a:off x="533400" y="419100"/>
            <a:ext cx="5029200" cy="323850"/>
          </a:xfrm>
        </p:spPr>
        <p:txBody>
          <a:bodyPr>
            <a:noAutofit/>
          </a:bodyPr>
          <a:lstStyle>
            <a:lvl1pPr marL="0" indent="0" algn="l">
              <a:buFontTx/>
              <a:buNone/>
              <a:defRPr sz="1300" b="0" kern="0" spc="0">
                <a:solidFill>
                  <a:schemeClr val="tx1"/>
                </a:solidFill>
                <a:latin typeface="Roboto Light"/>
                <a:ea typeface="Roboto Light"/>
                <a:cs typeface="Roboto Light"/>
              </a:defRPr>
            </a:lvl1pPr>
            <a:lvl2pPr marL="457200" indent="0">
              <a:buFontTx/>
              <a:buNone/>
              <a:defRPr sz="1050">
                <a:latin typeface="Mission Gothic Regular" pitchFamily="50" charset="0"/>
              </a:defRPr>
            </a:lvl2pPr>
            <a:lvl3pPr marL="914400" indent="0">
              <a:buFontTx/>
              <a:buNone/>
              <a:defRPr sz="1050">
                <a:latin typeface="Mission Gothic Regular" pitchFamily="50" charset="0"/>
              </a:defRPr>
            </a:lvl3pPr>
            <a:lvl4pPr marL="1371600" indent="0">
              <a:buFontTx/>
              <a:buNone/>
              <a:defRPr sz="1050">
                <a:latin typeface="Mission Gothic Regular" pitchFamily="50" charset="0"/>
              </a:defRPr>
            </a:lvl4pPr>
            <a:lvl5pPr marL="1828800" indent="0">
              <a:buFontTx/>
              <a:buNone/>
              <a:defRPr sz="1050">
                <a:latin typeface="Mission Gothic Regular" pitchFamily="50" charset="0"/>
              </a:defRPr>
            </a:lvl5pPr>
          </a:lstStyle>
          <a:p>
            <a:pPr lvl="0"/>
            <a:endParaRPr lang="en-JM" dirty="0"/>
          </a:p>
        </p:txBody>
      </p:sp>
      <p:sp>
        <p:nvSpPr>
          <p:cNvPr id="9" name="Title Placeholder 1"/>
          <p:cNvSpPr>
            <a:spLocks noGrp="1"/>
          </p:cNvSpPr>
          <p:nvPr>
            <p:ph type="title"/>
          </p:nvPr>
        </p:nvSpPr>
        <p:spPr>
          <a:xfrm>
            <a:off x="533400" y="438150"/>
            <a:ext cx="7620000" cy="857250"/>
          </a:xfrm>
          <a:prstGeom prst="rect">
            <a:avLst/>
          </a:prstGeom>
        </p:spPr>
        <p:txBody>
          <a:bodyPr vert="horz" lIns="91440" tIns="45720" rIns="91440" bIns="45720" rtlCol="0" anchor="ctr">
            <a:normAutofit/>
          </a:bodyPr>
          <a:lstStyle/>
          <a:p>
            <a:r>
              <a:rPr lang="en-US" dirty="0"/>
              <a:t>Click to edit Master title style</a:t>
            </a:r>
            <a:endParaRPr lang="en-JM" dirty="0"/>
          </a:p>
        </p:txBody>
      </p:sp>
    </p:spTree>
    <p:extLst>
      <p:ext uri="{BB962C8B-B14F-4D97-AF65-F5344CB8AC3E}">
        <p14:creationId xmlns:p14="http://schemas.microsoft.com/office/powerpoint/2010/main" val="2510703526"/>
      </p:ext>
    </p:extLst>
  </p:cSld>
  <p:clrMapOvr>
    <a:masterClrMapping/>
  </p:clrMapOvr>
  <p:transition spd="slow">
    <p:push dir="u"/>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23_Title and Content">
    <p:spTree>
      <p:nvGrpSpPr>
        <p:cNvPr id="1" name=""/>
        <p:cNvGrpSpPr/>
        <p:nvPr/>
      </p:nvGrpSpPr>
      <p:grpSpPr>
        <a:xfrm>
          <a:off x="0" y="0"/>
          <a:ext cx="0" cy="0"/>
          <a:chOff x="0" y="0"/>
          <a:chExt cx="0" cy="0"/>
        </a:xfrm>
      </p:grpSpPr>
      <p:sp>
        <p:nvSpPr>
          <p:cNvPr id="6" name="Text Placeholder 17"/>
          <p:cNvSpPr>
            <a:spLocks noGrp="1"/>
          </p:cNvSpPr>
          <p:nvPr>
            <p:ph type="body" sz="quarter" idx="24"/>
          </p:nvPr>
        </p:nvSpPr>
        <p:spPr>
          <a:xfrm>
            <a:off x="533400" y="419100"/>
            <a:ext cx="5029200" cy="323850"/>
          </a:xfrm>
        </p:spPr>
        <p:txBody>
          <a:bodyPr>
            <a:noAutofit/>
          </a:bodyPr>
          <a:lstStyle>
            <a:lvl1pPr marL="0" indent="0" algn="l">
              <a:buFontTx/>
              <a:buNone/>
              <a:defRPr sz="1300" b="0" kern="0" spc="0">
                <a:solidFill>
                  <a:schemeClr val="tx1"/>
                </a:solidFill>
                <a:latin typeface="Roboto Light"/>
                <a:ea typeface="Roboto Light"/>
                <a:cs typeface="Roboto Light"/>
              </a:defRPr>
            </a:lvl1pPr>
            <a:lvl2pPr marL="457200" indent="0">
              <a:buFontTx/>
              <a:buNone/>
              <a:defRPr sz="1050">
                <a:latin typeface="Mission Gothic Regular" pitchFamily="50" charset="0"/>
              </a:defRPr>
            </a:lvl2pPr>
            <a:lvl3pPr marL="914400" indent="0">
              <a:buFontTx/>
              <a:buNone/>
              <a:defRPr sz="1050">
                <a:latin typeface="Mission Gothic Regular" pitchFamily="50" charset="0"/>
              </a:defRPr>
            </a:lvl3pPr>
            <a:lvl4pPr marL="1371600" indent="0">
              <a:buFontTx/>
              <a:buNone/>
              <a:defRPr sz="1050">
                <a:latin typeface="Mission Gothic Regular" pitchFamily="50" charset="0"/>
              </a:defRPr>
            </a:lvl4pPr>
            <a:lvl5pPr marL="1828800" indent="0">
              <a:buFontTx/>
              <a:buNone/>
              <a:defRPr sz="1050">
                <a:latin typeface="Mission Gothic Regular" pitchFamily="50" charset="0"/>
              </a:defRPr>
            </a:lvl5pPr>
          </a:lstStyle>
          <a:p>
            <a:pPr lvl="0"/>
            <a:endParaRPr lang="en-JM" dirty="0"/>
          </a:p>
        </p:txBody>
      </p:sp>
      <p:sp>
        <p:nvSpPr>
          <p:cNvPr id="7" name="Title Placeholder 1"/>
          <p:cNvSpPr>
            <a:spLocks noGrp="1"/>
          </p:cNvSpPr>
          <p:nvPr>
            <p:ph type="title"/>
          </p:nvPr>
        </p:nvSpPr>
        <p:spPr>
          <a:xfrm>
            <a:off x="533400" y="438150"/>
            <a:ext cx="7620000" cy="857250"/>
          </a:xfrm>
          <a:prstGeom prst="rect">
            <a:avLst/>
          </a:prstGeom>
        </p:spPr>
        <p:txBody>
          <a:bodyPr vert="horz" lIns="91440" tIns="45720" rIns="91440" bIns="45720" rtlCol="0" anchor="ctr">
            <a:normAutofit/>
          </a:bodyPr>
          <a:lstStyle/>
          <a:p>
            <a:r>
              <a:rPr lang="en-US" dirty="0"/>
              <a:t>Click to edit Master title style</a:t>
            </a:r>
            <a:endParaRPr lang="en-JM" dirty="0"/>
          </a:p>
        </p:txBody>
      </p:sp>
    </p:spTree>
    <p:extLst>
      <p:ext uri="{BB962C8B-B14F-4D97-AF65-F5344CB8AC3E}">
        <p14:creationId xmlns:p14="http://schemas.microsoft.com/office/powerpoint/2010/main" val="3557684817"/>
      </p:ext>
    </p:extLst>
  </p:cSld>
  <p:clrMapOvr>
    <a:masterClrMapping/>
  </p:clrMapOvr>
  <p:transition spd="slow">
    <p:push dir="u"/>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2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524000"/>
            <a:ext cx="8229600" cy="2971802"/>
          </a:xfrm>
        </p:spPr>
        <p:txBody>
          <a:bodyPr>
            <a:normAutofit/>
          </a:bodyPr>
          <a:lstStyle>
            <a:lvl1pPr>
              <a:defRPr sz="1400">
                <a:solidFill>
                  <a:schemeClr val="tx1">
                    <a:lumMod val="50000"/>
                    <a:lumOff val="50000"/>
                  </a:schemeClr>
                </a:solidFill>
                <a:latin typeface="Roboto Light"/>
                <a:cs typeface="Roboto Light"/>
              </a:defRPr>
            </a:lvl1pPr>
            <a:lvl2pPr>
              <a:defRPr sz="1200">
                <a:solidFill>
                  <a:schemeClr val="tx1">
                    <a:lumMod val="50000"/>
                    <a:lumOff val="50000"/>
                  </a:schemeClr>
                </a:solidFill>
                <a:latin typeface="Roboto Light"/>
                <a:cs typeface="Roboto Light"/>
              </a:defRPr>
            </a:lvl2pPr>
            <a:lvl3pPr>
              <a:defRPr sz="1100">
                <a:solidFill>
                  <a:schemeClr val="tx1">
                    <a:lumMod val="50000"/>
                    <a:lumOff val="50000"/>
                  </a:schemeClr>
                </a:solidFill>
                <a:latin typeface="Roboto Light"/>
                <a:cs typeface="Roboto Light"/>
              </a:defRPr>
            </a:lvl3pPr>
            <a:lvl4pPr>
              <a:defRPr sz="1050">
                <a:solidFill>
                  <a:schemeClr val="tx1">
                    <a:lumMod val="50000"/>
                    <a:lumOff val="50000"/>
                  </a:schemeClr>
                </a:solidFill>
                <a:latin typeface="Roboto Light"/>
                <a:cs typeface="Roboto Light"/>
              </a:defRPr>
            </a:lvl4pPr>
            <a:lvl5pPr>
              <a:defRPr sz="1050">
                <a:solidFill>
                  <a:schemeClr val="tx1">
                    <a:lumMod val="50000"/>
                    <a:lumOff val="50000"/>
                  </a:schemeClr>
                </a:solidFill>
                <a:latin typeface="Roboto Light"/>
                <a:cs typeface="Roboto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JM" dirty="0"/>
          </a:p>
        </p:txBody>
      </p:sp>
      <p:sp>
        <p:nvSpPr>
          <p:cNvPr id="7" name="Text Placeholder 17"/>
          <p:cNvSpPr>
            <a:spLocks noGrp="1"/>
          </p:cNvSpPr>
          <p:nvPr>
            <p:ph type="body" sz="quarter" idx="24"/>
          </p:nvPr>
        </p:nvSpPr>
        <p:spPr>
          <a:xfrm>
            <a:off x="533400" y="419100"/>
            <a:ext cx="5029200" cy="323850"/>
          </a:xfrm>
        </p:spPr>
        <p:txBody>
          <a:bodyPr>
            <a:noAutofit/>
          </a:bodyPr>
          <a:lstStyle>
            <a:lvl1pPr marL="0" indent="0" algn="l">
              <a:buFontTx/>
              <a:buNone/>
              <a:defRPr sz="1300" b="0" kern="0" spc="0">
                <a:solidFill>
                  <a:schemeClr val="tx1"/>
                </a:solidFill>
                <a:latin typeface="Roboto Light"/>
                <a:ea typeface="Roboto Light"/>
                <a:cs typeface="Roboto Light"/>
              </a:defRPr>
            </a:lvl1pPr>
            <a:lvl2pPr marL="457200" indent="0">
              <a:buFontTx/>
              <a:buNone/>
              <a:defRPr sz="1050">
                <a:latin typeface="Mission Gothic Regular" pitchFamily="50" charset="0"/>
              </a:defRPr>
            </a:lvl2pPr>
            <a:lvl3pPr marL="914400" indent="0">
              <a:buFontTx/>
              <a:buNone/>
              <a:defRPr sz="1050">
                <a:latin typeface="Mission Gothic Regular" pitchFamily="50" charset="0"/>
              </a:defRPr>
            </a:lvl3pPr>
            <a:lvl4pPr marL="1371600" indent="0">
              <a:buFontTx/>
              <a:buNone/>
              <a:defRPr sz="1050">
                <a:latin typeface="Mission Gothic Regular" pitchFamily="50" charset="0"/>
              </a:defRPr>
            </a:lvl4pPr>
            <a:lvl5pPr marL="1828800" indent="0">
              <a:buFontTx/>
              <a:buNone/>
              <a:defRPr sz="1050">
                <a:latin typeface="Mission Gothic Regular" pitchFamily="50" charset="0"/>
              </a:defRPr>
            </a:lvl5pPr>
          </a:lstStyle>
          <a:p>
            <a:pPr lvl="0"/>
            <a:endParaRPr lang="en-JM" dirty="0"/>
          </a:p>
        </p:txBody>
      </p:sp>
      <p:sp>
        <p:nvSpPr>
          <p:cNvPr id="8" name="Title Placeholder 1"/>
          <p:cNvSpPr>
            <a:spLocks noGrp="1"/>
          </p:cNvSpPr>
          <p:nvPr>
            <p:ph type="title"/>
          </p:nvPr>
        </p:nvSpPr>
        <p:spPr>
          <a:xfrm>
            <a:off x="533400" y="438150"/>
            <a:ext cx="7620000" cy="857250"/>
          </a:xfrm>
          <a:prstGeom prst="rect">
            <a:avLst/>
          </a:prstGeom>
        </p:spPr>
        <p:txBody>
          <a:bodyPr vert="horz" lIns="91440" tIns="45720" rIns="91440" bIns="45720" rtlCol="0" anchor="ctr">
            <a:normAutofit/>
          </a:bodyPr>
          <a:lstStyle/>
          <a:p>
            <a:r>
              <a:rPr lang="en-US" dirty="0"/>
              <a:t>Click to edit Master title style</a:t>
            </a:r>
            <a:endParaRPr lang="en-JM" dirty="0"/>
          </a:p>
        </p:txBody>
      </p:sp>
    </p:spTree>
    <p:extLst>
      <p:ext uri="{BB962C8B-B14F-4D97-AF65-F5344CB8AC3E}">
        <p14:creationId xmlns:p14="http://schemas.microsoft.com/office/powerpoint/2010/main" val="1188825639"/>
      </p:ext>
    </p:extLst>
  </p:cSld>
  <p:clrMapOvr>
    <a:masterClrMapping/>
  </p:clrMapOvr>
  <p:transition spd="slow">
    <p:push di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2" y="273844"/>
            <a:ext cx="7886700" cy="994172"/>
          </a:xfrm>
        </p:spPr>
        <p:txBody>
          <a:bodyPr/>
          <a:lstStyle/>
          <a:p>
            <a:r>
              <a:rPr lang="en-GB"/>
              <a:t>Click to edit Master title style</a:t>
            </a:r>
            <a:endParaRPr lang="en-US" dirty="0"/>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GB"/>
              <a:t>Click to edit Master text styles</a:t>
            </a:r>
          </a:p>
        </p:txBody>
      </p:sp>
      <p:sp>
        <p:nvSpPr>
          <p:cNvPr id="4" name="Content Placeholder 3"/>
          <p:cNvSpPr>
            <a:spLocks noGrp="1"/>
          </p:cNvSpPr>
          <p:nvPr>
            <p:ph sz="half" idx="2"/>
          </p:nvPr>
        </p:nvSpPr>
        <p:spPr>
          <a:xfrm>
            <a:off x="629842" y="1878807"/>
            <a:ext cx="3868340" cy="276344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4629151"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GB"/>
              <a:t>Click to edit Master text styles</a:t>
            </a:r>
          </a:p>
        </p:txBody>
      </p:sp>
      <p:sp>
        <p:nvSpPr>
          <p:cNvPr id="6" name="Content Placeholder 5"/>
          <p:cNvSpPr>
            <a:spLocks noGrp="1"/>
          </p:cNvSpPr>
          <p:nvPr>
            <p:ph sz="quarter" idx="4"/>
          </p:nvPr>
        </p:nvSpPr>
        <p:spPr>
          <a:xfrm>
            <a:off x="4629151" y="1878807"/>
            <a:ext cx="3887391" cy="276344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B616DCF3-AB13-456F-A2AC-12434E201FC1}" type="datetimeFigureOut">
              <a:rPr lang="en-GB" smtClean="0"/>
              <a:t>25/11/2024</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2DBED302-AE06-4362-B3F1-085437931FE3}" type="slidenum">
              <a:rPr lang="en-GB" smtClean="0"/>
              <a:t>‹#›</a:t>
            </a:fld>
            <a:endParaRPr lang="en-GB"/>
          </a:p>
        </p:txBody>
      </p:sp>
    </p:spTree>
    <p:extLst>
      <p:ext uri="{BB962C8B-B14F-4D97-AF65-F5344CB8AC3E}">
        <p14:creationId xmlns:p14="http://schemas.microsoft.com/office/powerpoint/2010/main" val="2050338286"/>
      </p:ext>
    </p:extLst>
  </p:cSld>
  <p:clrMapOvr>
    <a:masterClrMapping/>
  </p:clrMapOvr>
  <p:hf hdr="0" dt="0"/>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22_Title and Content">
    <p:spTree>
      <p:nvGrpSpPr>
        <p:cNvPr id="1" name=""/>
        <p:cNvGrpSpPr/>
        <p:nvPr/>
      </p:nvGrpSpPr>
      <p:grpSpPr>
        <a:xfrm>
          <a:off x="0" y="0"/>
          <a:ext cx="0" cy="0"/>
          <a:chOff x="0" y="0"/>
          <a:chExt cx="0" cy="0"/>
        </a:xfrm>
      </p:grpSpPr>
      <p:sp>
        <p:nvSpPr>
          <p:cNvPr id="8" name="Text Placeholder 2"/>
          <p:cNvSpPr>
            <a:spLocks noGrp="1"/>
          </p:cNvSpPr>
          <p:nvPr>
            <p:ph type="body" sz="quarter" idx="33"/>
          </p:nvPr>
        </p:nvSpPr>
        <p:spPr>
          <a:xfrm>
            <a:off x="533400" y="1611630"/>
            <a:ext cx="2133600" cy="274320"/>
          </a:xfrm>
        </p:spPr>
        <p:txBody>
          <a:bodyPr>
            <a:noAutofit/>
          </a:bodyPr>
          <a:lstStyle>
            <a:lvl1pPr marL="0" indent="0">
              <a:buNone/>
              <a:defRPr sz="1300">
                <a:solidFill>
                  <a:schemeClr val="tx1"/>
                </a:solidFill>
                <a:latin typeface="Roboto Slab Bold"/>
                <a:cs typeface="Roboto Slab Bold"/>
              </a:defRPr>
            </a:lvl1pPr>
          </a:lstStyle>
          <a:p>
            <a:pPr lvl="0"/>
            <a:endParaRPr lang="en-JM" dirty="0"/>
          </a:p>
        </p:txBody>
      </p:sp>
      <p:sp>
        <p:nvSpPr>
          <p:cNvPr id="9" name="Text Placeholder 14"/>
          <p:cNvSpPr>
            <a:spLocks noGrp="1"/>
          </p:cNvSpPr>
          <p:nvPr>
            <p:ph type="body" sz="quarter" idx="34"/>
          </p:nvPr>
        </p:nvSpPr>
        <p:spPr>
          <a:xfrm>
            <a:off x="533400" y="1809750"/>
            <a:ext cx="2819400" cy="609600"/>
          </a:xfrm>
        </p:spPr>
        <p:txBody>
          <a:bodyPr>
            <a:normAutofit/>
          </a:bodyPr>
          <a:lstStyle>
            <a:lvl1pPr marL="0" indent="0">
              <a:buFontTx/>
              <a:buNone/>
              <a:defRPr sz="1000">
                <a:solidFill>
                  <a:schemeClr val="tx1">
                    <a:lumMod val="50000"/>
                    <a:lumOff val="50000"/>
                  </a:schemeClr>
                </a:solidFill>
                <a:latin typeface="Roboto Light"/>
                <a:cs typeface="Roboto Light"/>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endParaRPr lang="en-JM" dirty="0"/>
          </a:p>
        </p:txBody>
      </p:sp>
      <p:sp>
        <p:nvSpPr>
          <p:cNvPr id="10" name="Text Placeholder 2"/>
          <p:cNvSpPr>
            <a:spLocks noGrp="1"/>
          </p:cNvSpPr>
          <p:nvPr>
            <p:ph type="body" sz="quarter" idx="35"/>
          </p:nvPr>
        </p:nvSpPr>
        <p:spPr>
          <a:xfrm>
            <a:off x="533400" y="2678430"/>
            <a:ext cx="2133600" cy="274320"/>
          </a:xfrm>
        </p:spPr>
        <p:txBody>
          <a:bodyPr>
            <a:noAutofit/>
          </a:bodyPr>
          <a:lstStyle>
            <a:lvl1pPr marL="0" indent="0">
              <a:buNone/>
              <a:defRPr sz="1300">
                <a:solidFill>
                  <a:schemeClr val="tx1"/>
                </a:solidFill>
                <a:latin typeface="Roboto Slab Bold"/>
                <a:cs typeface="Roboto Slab Bold"/>
              </a:defRPr>
            </a:lvl1pPr>
          </a:lstStyle>
          <a:p>
            <a:pPr lvl="0"/>
            <a:endParaRPr lang="en-JM" dirty="0"/>
          </a:p>
        </p:txBody>
      </p:sp>
      <p:sp>
        <p:nvSpPr>
          <p:cNvPr id="11" name="Text Placeholder 14"/>
          <p:cNvSpPr>
            <a:spLocks noGrp="1"/>
          </p:cNvSpPr>
          <p:nvPr>
            <p:ph type="body" sz="quarter" idx="36"/>
          </p:nvPr>
        </p:nvSpPr>
        <p:spPr>
          <a:xfrm>
            <a:off x="533400" y="2876550"/>
            <a:ext cx="2819400" cy="609600"/>
          </a:xfrm>
        </p:spPr>
        <p:txBody>
          <a:bodyPr>
            <a:normAutofit/>
          </a:bodyPr>
          <a:lstStyle>
            <a:lvl1pPr marL="0" indent="0">
              <a:buFontTx/>
              <a:buNone/>
              <a:defRPr sz="1000">
                <a:solidFill>
                  <a:schemeClr val="tx1">
                    <a:lumMod val="50000"/>
                    <a:lumOff val="50000"/>
                  </a:schemeClr>
                </a:solidFill>
                <a:latin typeface="Roboto Light"/>
                <a:cs typeface="Roboto Light"/>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endParaRPr lang="en-JM" dirty="0"/>
          </a:p>
        </p:txBody>
      </p:sp>
      <p:sp>
        <p:nvSpPr>
          <p:cNvPr id="12" name="Text Placeholder 2"/>
          <p:cNvSpPr>
            <a:spLocks noGrp="1"/>
          </p:cNvSpPr>
          <p:nvPr>
            <p:ph type="body" sz="quarter" idx="37"/>
          </p:nvPr>
        </p:nvSpPr>
        <p:spPr>
          <a:xfrm>
            <a:off x="533400" y="3745230"/>
            <a:ext cx="2133600" cy="274320"/>
          </a:xfrm>
        </p:spPr>
        <p:txBody>
          <a:bodyPr>
            <a:noAutofit/>
          </a:bodyPr>
          <a:lstStyle>
            <a:lvl1pPr marL="0" indent="0">
              <a:buNone/>
              <a:defRPr sz="1300">
                <a:solidFill>
                  <a:schemeClr val="tx1"/>
                </a:solidFill>
                <a:latin typeface="Roboto Slab Bold"/>
                <a:cs typeface="Roboto Slab Bold"/>
              </a:defRPr>
            </a:lvl1pPr>
          </a:lstStyle>
          <a:p>
            <a:pPr lvl="0"/>
            <a:endParaRPr lang="en-JM" dirty="0"/>
          </a:p>
        </p:txBody>
      </p:sp>
      <p:sp>
        <p:nvSpPr>
          <p:cNvPr id="13" name="Text Placeholder 14"/>
          <p:cNvSpPr>
            <a:spLocks noGrp="1"/>
          </p:cNvSpPr>
          <p:nvPr>
            <p:ph type="body" sz="quarter" idx="38"/>
          </p:nvPr>
        </p:nvSpPr>
        <p:spPr>
          <a:xfrm>
            <a:off x="533400" y="3943350"/>
            <a:ext cx="2819400" cy="609600"/>
          </a:xfrm>
        </p:spPr>
        <p:txBody>
          <a:bodyPr>
            <a:normAutofit/>
          </a:bodyPr>
          <a:lstStyle>
            <a:lvl1pPr marL="0" indent="0">
              <a:buFontTx/>
              <a:buNone/>
              <a:defRPr sz="1000">
                <a:solidFill>
                  <a:schemeClr val="tx1">
                    <a:lumMod val="50000"/>
                    <a:lumOff val="50000"/>
                  </a:schemeClr>
                </a:solidFill>
                <a:latin typeface="Roboto Light"/>
                <a:cs typeface="Roboto Light"/>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endParaRPr lang="en-JM" dirty="0"/>
          </a:p>
        </p:txBody>
      </p:sp>
      <p:sp>
        <p:nvSpPr>
          <p:cNvPr id="15" name="Text Placeholder 17"/>
          <p:cNvSpPr>
            <a:spLocks noGrp="1"/>
          </p:cNvSpPr>
          <p:nvPr>
            <p:ph type="body" sz="quarter" idx="24"/>
          </p:nvPr>
        </p:nvSpPr>
        <p:spPr>
          <a:xfrm>
            <a:off x="533400" y="419100"/>
            <a:ext cx="5029200" cy="323850"/>
          </a:xfrm>
        </p:spPr>
        <p:txBody>
          <a:bodyPr>
            <a:noAutofit/>
          </a:bodyPr>
          <a:lstStyle>
            <a:lvl1pPr marL="0" indent="0" algn="l">
              <a:buFontTx/>
              <a:buNone/>
              <a:defRPr sz="1300" b="0" kern="0" spc="0">
                <a:solidFill>
                  <a:schemeClr val="tx1"/>
                </a:solidFill>
                <a:latin typeface="Roboto Light"/>
                <a:ea typeface="Roboto Light"/>
                <a:cs typeface="Roboto Light"/>
              </a:defRPr>
            </a:lvl1pPr>
            <a:lvl2pPr marL="457200" indent="0">
              <a:buFontTx/>
              <a:buNone/>
              <a:defRPr sz="1050">
                <a:latin typeface="Mission Gothic Regular" pitchFamily="50" charset="0"/>
              </a:defRPr>
            </a:lvl2pPr>
            <a:lvl3pPr marL="914400" indent="0">
              <a:buFontTx/>
              <a:buNone/>
              <a:defRPr sz="1050">
                <a:latin typeface="Mission Gothic Regular" pitchFamily="50" charset="0"/>
              </a:defRPr>
            </a:lvl3pPr>
            <a:lvl4pPr marL="1371600" indent="0">
              <a:buFontTx/>
              <a:buNone/>
              <a:defRPr sz="1050">
                <a:latin typeface="Mission Gothic Regular" pitchFamily="50" charset="0"/>
              </a:defRPr>
            </a:lvl4pPr>
            <a:lvl5pPr marL="1828800" indent="0">
              <a:buFontTx/>
              <a:buNone/>
              <a:defRPr sz="1050">
                <a:latin typeface="Mission Gothic Regular" pitchFamily="50" charset="0"/>
              </a:defRPr>
            </a:lvl5pPr>
          </a:lstStyle>
          <a:p>
            <a:pPr lvl="0"/>
            <a:endParaRPr lang="en-JM" dirty="0"/>
          </a:p>
        </p:txBody>
      </p:sp>
      <p:sp>
        <p:nvSpPr>
          <p:cNvPr id="17" name="Title Placeholder 1"/>
          <p:cNvSpPr>
            <a:spLocks noGrp="1"/>
          </p:cNvSpPr>
          <p:nvPr>
            <p:ph type="title"/>
          </p:nvPr>
        </p:nvSpPr>
        <p:spPr>
          <a:xfrm>
            <a:off x="533400" y="438150"/>
            <a:ext cx="7620000" cy="857250"/>
          </a:xfrm>
          <a:prstGeom prst="rect">
            <a:avLst/>
          </a:prstGeom>
        </p:spPr>
        <p:txBody>
          <a:bodyPr vert="horz" lIns="91440" tIns="45720" rIns="91440" bIns="45720" rtlCol="0" anchor="ctr">
            <a:normAutofit/>
          </a:bodyPr>
          <a:lstStyle/>
          <a:p>
            <a:r>
              <a:rPr lang="en-US" dirty="0"/>
              <a:t>Click to edit Master title style</a:t>
            </a:r>
            <a:endParaRPr lang="en-JM" dirty="0"/>
          </a:p>
        </p:txBody>
      </p:sp>
    </p:spTree>
    <p:extLst>
      <p:ext uri="{BB962C8B-B14F-4D97-AF65-F5344CB8AC3E}">
        <p14:creationId xmlns:p14="http://schemas.microsoft.com/office/powerpoint/2010/main" val="1424369850"/>
      </p:ext>
    </p:extLst>
  </p:cSld>
  <p:clrMapOvr>
    <a:masterClrMapping/>
  </p:clrMapOvr>
  <p:transition spd="slow">
    <p:push dir="u"/>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26_Title and Content">
    <p:spTree>
      <p:nvGrpSpPr>
        <p:cNvPr id="1" name=""/>
        <p:cNvGrpSpPr/>
        <p:nvPr/>
      </p:nvGrpSpPr>
      <p:grpSpPr>
        <a:xfrm>
          <a:off x="0" y="0"/>
          <a:ext cx="0" cy="0"/>
          <a:chOff x="0" y="0"/>
          <a:chExt cx="0" cy="0"/>
        </a:xfrm>
      </p:grpSpPr>
      <p:sp>
        <p:nvSpPr>
          <p:cNvPr id="17" name="Picture Placeholder 16"/>
          <p:cNvSpPr>
            <a:spLocks noGrp="1"/>
          </p:cNvSpPr>
          <p:nvPr>
            <p:ph type="pic" sz="quarter" idx="59"/>
          </p:nvPr>
        </p:nvSpPr>
        <p:spPr>
          <a:xfrm>
            <a:off x="1216" y="-18290"/>
            <a:ext cx="9144000" cy="3656840"/>
          </a:xfrm>
        </p:spPr>
        <p:txBody>
          <a:bodyPr>
            <a:normAutofit/>
          </a:bodyPr>
          <a:lstStyle>
            <a:lvl1pPr>
              <a:defRPr sz="1400">
                <a:solidFill>
                  <a:srgbClr val="17375E"/>
                </a:solidFill>
              </a:defRPr>
            </a:lvl1pPr>
          </a:lstStyle>
          <a:p>
            <a:endParaRPr lang="en-JM"/>
          </a:p>
        </p:txBody>
      </p:sp>
    </p:spTree>
    <p:extLst>
      <p:ext uri="{BB962C8B-B14F-4D97-AF65-F5344CB8AC3E}">
        <p14:creationId xmlns:p14="http://schemas.microsoft.com/office/powerpoint/2010/main" val="3093885732"/>
      </p:ext>
    </p:extLst>
  </p:cSld>
  <p:clrMapOvr>
    <a:masterClrMapping/>
  </p:clrMapOvr>
  <p:transition spd="slow">
    <p:push dir="u"/>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50_Title and Content">
    <p:spTree>
      <p:nvGrpSpPr>
        <p:cNvPr id="1" name=""/>
        <p:cNvGrpSpPr/>
        <p:nvPr/>
      </p:nvGrpSpPr>
      <p:grpSpPr>
        <a:xfrm>
          <a:off x="0" y="0"/>
          <a:ext cx="0" cy="0"/>
          <a:chOff x="0" y="0"/>
          <a:chExt cx="0" cy="0"/>
        </a:xfrm>
      </p:grpSpPr>
      <p:sp>
        <p:nvSpPr>
          <p:cNvPr id="17" name="Picture Placeholder 16"/>
          <p:cNvSpPr>
            <a:spLocks noGrp="1"/>
          </p:cNvSpPr>
          <p:nvPr>
            <p:ph type="pic" sz="quarter" idx="59"/>
          </p:nvPr>
        </p:nvSpPr>
        <p:spPr>
          <a:xfrm>
            <a:off x="1216" y="-18290"/>
            <a:ext cx="9144000" cy="5161790"/>
          </a:xfrm>
        </p:spPr>
        <p:txBody>
          <a:bodyPr>
            <a:normAutofit/>
          </a:bodyPr>
          <a:lstStyle>
            <a:lvl1pPr>
              <a:defRPr sz="1400">
                <a:solidFill>
                  <a:srgbClr val="17375E"/>
                </a:solidFill>
              </a:defRPr>
            </a:lvl1pPr>
          </a:lstStyle>
          <a:p>
            <a:endParaRPr lang="en-JM"/>
          </a:p>
        </p:txBody>
      </p:sp>
      <p:sp>
        <p:nvSpPr>
          <p:cNvPr id="3" name="Picture Placeholder 2"/>
          <p:cNvSpPr>
            <a:spLocks noGrp="1"/>
          </p:cNvSpPr>
          <p:nvPr>
            <p:ph type="pic" sz="quarter" idx="60"/>
          </p:nvPr>
        </p:nvSpPr>
        <p:spPr>
          <a:xfrm>
            <a:off x="6096000" y="1123953"/>
            <a:ext cx="1676400" cy="2915999"/>
          </a:xfrm>
        </p:spPr>
        <p:txBody>
          <a:bodyPr/>
          <a:lstStyle/>
          <a:p>
            <a:endParaRPr lang="en-US"/>
          </a:p>
        </p:txBody>
      </p:sp>
    </p:spTree>
    <p:extLst>
      <p:ext uri="{BB962C8B-B14F-4D97-AF65-F5344CB8AC3E}">
        <p14:creationId xmlns:p14="http://schemas.microsoft.com/office/powerpoint/2010/main" val="3458909707"/>
      </p:ext>
    </p:extLst>
  </p:cSld>
  <p:clrMapOvr>
    <a:masterClrMapping/>
  </p:clrMapOvr>
  <p:transition spd="slow">
    <p:push dir="u"/>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8_Title and Content">
    <p:spTree>
      <p:nvGrpSpPr>
        <p:cNvPr id="1" name=""/>
        <p:cNvGrpSpPr/>
        <p:nvPr/>
      </p:nvGrpSpPr>
      <p:grpSpPr>
        <a:xfrm>
          <a:off x="0" y="0"/>
          <a:ext cx="0" cy="0"/>
          <a:chOff x="0" y="0"/>
          <a:chExt cx="0" cy="0"/>
        </a:xfrm>
      </p:grpSpPr>
      <p:sp>
        <p:nvSpPr>
          <p:cNvPr id="7" name="Picture Placeholder 3"/>
          <p:cNvSpPr>
            <a:spLocks noGrp="1"/>
          </p:cNvSpPr>
          <p:nvPr>
            <p:ph type="pic" sz="quarter" idx="56"/>
          </p:nvPr>
        </p:nvSpPr>
        <p:spPr>
          <a:xfrm>
            <a:off x="609600" y="1657350"/>
            <a:ext cx="2133600" cy="1371600"/>
          </a:xfrm>
        </p:spPr>
        <p:txBody>
          <a:bodyPr>
            <a:normAutofit/>
          </a:bodyPr>
          <a:lstStyle>
            <a:lvl1pPr marL="0" indent="0">
              <a:buFontTx/>
              <a:buNone/>
              <a:defRPr sz="1100">
                <a:solidFill>
                  <a:srgbClr val="17252F"/>
                </a:solidFill>
              </a:defRPr>
            </a:lvl1pPr>
          </a:lstStyle>
          <a:p>
            <a:endParaRPr lang="en-JM"/>
          </a:p>
        </p:txBody>
      </p:sp>
      <p:sp>
        <p:nvSpPr>
          <p:cNvPr id="8" name="Picture Placeholder 3"/>
          <p:cNvSpPr>
            <a:spLocks noGrp="1"/>
          </p:cNvSpPr>
          <p:nvPr>
            <p:ph type="pic" sz="quarter" idx="57"/>
          </p:nvPr>
        </p:nvSpPr>
        <p:spPr>
          <a:xfrm>
            <a:off x="2836863" y="1657350"/>
            <a:ext cx="2133600" cy="1371600"/>
          </a:xfrm>
        </p:spPr>
        <p:txBody>
          <a:bodyPr>
            <a:normAutofit/>
          </a:bodyPr>
          <a:lstStyle>
            <a:lvl1pPr marL="0" indent="0">
              <a:buFontTx/>
              <a:buNone/>
              <a:defRPr sz="1100">
                <a:solidFill>
                  <a:srgbClr val="17252F"/>
                </a:solidFill>
              </a:defRPr>
            </a:lvl1pPr>
          </a:lstStyle>
          <a:p>
            <a:endParaRPr lang="en-JM"/>
          </a:p>
        </p:txBody>
      </p:sp>
      <p:sp>
        <p:nvSpPr>
          <p:cNvPr id="9" name="Picture Placeholder 3"/>
          <p:cNvSpPr>
            <a:spLocks noGrp="1"/>
          </p:cNvSpPr>
          <p:nvPr>
            <p:ph type="pic" sz="quarter" idx="58"/>
          </p:nvPr>
        </p:nvSpPr>
        <p:spPr>
          <a:xfrm>
            <a:off x="609600" y="3105150"/>
            <a:ext cx="2133600" cy="1371600"/>
          </a:xfrm>
        </p:spPr>
        <p:txBody>
          <a:bodyPr>
            <a:normAutofit/>
          </a:bodyPr>
          <a:lstStyle>
            <a:lvl1pPr marL="0" indent="0">
              <a:buFontTx/>
              <a:buNone/>
              <a:defRPr sz="1100">
                <a:solidFill>
                  <a:srgbClr val="17252F"/>
                </a:solidFill>
              </a:defRPr>
            </a:lvl1pPr>
          </a:lstStyle>
          <a:p>
            <a:endParaRPr lang="en-JM"/>
          </a:p>
        </p:txBody>
      </p:sp>
      <p:sp>
        <p:nvSpPr>
          <p:cNvPr id="10" name="Picture Placeholder 3"/>
          <p:cNvSpPr>
            <a:spLocks noGrp="1"/>
          </p:cNvSpPr>
          <p:nvPr>
            <p:ph type="pic" sz="quarter" idx="59"/>
          </p:nvPr>
        </p:nvSpPr>
        <p:spPr>
          <a:xfrm>
            <a:off x="2836863" y="3105150"/>
            <a:ext cx="2133600" cy="1371600"/>
          </a:xfrm>
        </p:spPr>
        <p:txBody>
          <a:bodyPr>
            <a:normAutofit/>
          </a:bodyPr>
          <a:lstStyle>
            <a:lvl1pPr marL="0" indent="0">
              <a:buFontTx/>
              <a:buNone/>
              <a:defRPr sz="1100">
                <a:solidFill>
                  <a:srgbClr val="17252F"/>
                </a:solidFill>
              </a:defRPr>
            </a:lvl1pPr>
          </a:lstStyle>
          <a:p>
            <a:endParaRPr lang="en-JM"/>
          </a:p>
        </p:txBody>
      </p:sp>
      <p:sp>
        <p:nvSpPr>
          <p:cNvPr id="12" name="Text Placeholder 17"/>
          <p:cNvSpPr>
            <a:spLocks noGrp="1"/>
          </p:cNvSpPr>
          <p:nvPr>
            <p:ph type="body" sz="quarter" idx="24"/>
          </p:nvPr>
        </p:nvSpPr>
        <p:spPr>
          <a:xfrm>
            <a:off x="533400" y="419100"/>
            <a:ext cx="5029200" cy="323850"/>
          </a:xfrm>
        </p:spPr>
        <p:txBody>
          <a:bodyPr>
            <a:noAutofit/>
          </a:bodyPr>
          <a:lstStyle>
            <a:lvl1pPr marL="0" indent="0" algn="l">
              <a:buFontTx/>
              <a:buNone/>
              <a:defRPr sz="1300" b="0" kern="0" spc="0">
                <a:solidFill>
                  <a:schemeClr val="tx1"/>
                </a:solidFill>
                <a:latin typeface="Roboto Light"/>
                <a:ea typeface="Roboto Light"/>
                <a:cs typeface="Roboto Light"/>
              </a:defRPr>
            </a:lvl1pPr>
            <a:lvl2pPr marL="457200" indent="0">
              <a:buFontTx/>
              <a:buNone/>
              <a:defRPr sz="1050">
                <a:latin typeface="Mission Gothic Regular" pitchFamily="50" charset="0"/>
              </a:defRPr>
            </a:lvl2pPr>
            <a:lvl3pPr marL="914400" indent="0">
              <a:buFontTx/>
              <a:buNone/>
              <a:defRPr sz="1050">
                <a:latin typeface="Mission Gothic Regular" pitchFamily="50" charset="0"/>
              </a:defRPr>
            </a:lvl3pPr>
            <a:lvl4pPr marL="1371600" indent="0">
              <a:buFontTx/>
              <a:buNone/>
              <a:defRPr sz="1050">
                <a:latin typeface="Mission Gothic Regular" pitchFamily="50" charset="0"/>
              </a:defRPr>
            </a:lvl4pPr>
            <a:lvl5pPr marL="1828800" indent="0">
              <a:buFontTx/>
              <a:buNone/>
              <a:defRPr sz="1050">
                <a:latin typeface="Mission Gothic Regular" pitchFamily="50" charset="0"/>
              </a:defRPr>
            </a:lvl5pPr>
          </a:lstStyle>
          <a:p>
            <a:pPr lvl="0"/>
            <a:endParaRPr lang="en-JM" dirty="0"/>
          </a:p>
        </p:txBody>
      </p:sp>
      <p:sp>
        <p:nvSpPr>
          <p:cNvPr id="14" name="Title Placeholder 1"/>
          <p:cNvSpPr>
            <a:spLocks noGrp="1"/>
          </p:cNvSpPr>
          <p:nvPr>
            <p:ph type="title"/>
          </p:nvPr>
        </p:nvSpPr>
        <p:spPr>
          <a:xfrm>
            <a:off x="533400" y="438150"/>
            <a:ext cx="7620000" cy="857250"/>
          </a:xfrm>
          <a:prstGeom prst="rect">
            <a:avLst/>
          </a:prstGeom>
        </p:spPr>
        <p:txBody>
          <a:bodyPr vert="horz" lIns="91440" tIns="45720" rIns="91440" bIns="45720" rtlCol="0" anchor="ctr">
            <a:normAutofit/>
          </a:bodyPr>
          <a:lstStyle/>
          <a:p>
            <a:r>
              <a:rPr lang="en-US" dirty="0"/>
              <a:t>Click to edit Master title style</a:t>
            </a:r>
            <a:endParaRPr lang="en-JM" dirty="0"/>
          </a:p>
        </p:txBody>
      </p:sp>
    </p:spTree>
    <p:extLst>
      <p:ext uri="{BB962C8B-B14F-4D97-AF65-F5344CB8AC3E}">
        <p14:creationId xmlns:p14="http://schemas.microsoft.com/office/powerpoint/2010/main" val="2060513190"/>
      </p:ext>
    </p:extLst>
  </p:cSld>
  <p:clrMapOvr>
    <a:masterClrMapping/>
  </p:clrMapOvr>
  <p:transition spd="slow">
    <p:push dir="u"/>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3_Title and Content">
    <p:spTree>
      <p:nvGrpSpPr>
        <p:cNvPr id="1" name=""/>
        <p:cNvGrpSpPr/>
        <p:nvPr/>
      </p:nvGrpSpPr>
      <p:grpSpPr>
        <a:xfrm>
          <a:off x="0" y="0"/>
          <a:ext cx="0" cy="0"/>
          <a:chOff x="0" y="0"/>
          <a:chExt cx="0" cy="0"/>
        </a:xfrm>
      </p:grpSpPr>
      <p:sp>
        <p:nvSpPr>
          <p:cNvPr id="8" name="Text Placeholder 7"/>
          <p:cNvSpPr txBox="1">
            <a:spLocks/>
          </p:cNvSpPr>
          <p:nvPr userDrawn="1"/>
        </p:nvSpPr>
        <p:spPr>
          <a:xfrm>
            <a:off x="2" y="0"/>
            <a:ext cx="9143999" cy="3181350"/>
          </a:xfrm>
          <a:prstGeom prst="rect">
            <a:avLst/>
          </a:prstGeom>
          <a:solidFill>
            <a:schemeClr val="accent1"/>
          </a:solidFill>
        </p:spPr>
        <p:txBody>
          <a:bodyPr vert="horz" lIns="91440" tIns="45720" rIns="91440" bIns="45720" rtlCol="0" anchor="ctr">
            <a:normAutofit/>
          </a:bodyPr>
          <a:lstStyle>
            <a:lvl1pPr marL="342900" indent="-342900" algn="l" defTabSz="914400" rtl="0" eaLnBrk="1" latinLnBrk="0" hangingPunct="1">
              <a:spcBef>
                <a:spcPct val="20000"/>
              </a:spcBef>
              <a:buFont typeface="Arial" pitchFamily="34" charset="0"/>
              <a:buChar char="•"/>
              <a:defRPr sz="1600" kern="1200">
                <a:solidFill>
                  <a:schemeClr val="bg1">
                    <a:lumMod val="65000"/>
                  </a:schemeClr>
                </a:solidFill>
                <a:latin typeface="Calibri"/>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bg1">
                    <a:lumMod val="65000"/>
                  </a:schemeClr>
                </a:solidFill>
                <a:latin typeface="Calibri"/>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bg1">
                    <a:lumMod val="65000"/>
                  </a:schemeClr>
                </a:solidFill>
                <a:latin typeface="Calibri"/>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bg1">
                    <a:lumMod val="65000"/>
                  </a:schemeClr>
                </a:solidFill>
                <a:latin typeface="Calibri"/>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bg1">
                    <a:lumMod val="65000"/>
                  </a:schemeClr>
                </a:solidFill>
                <a:latin typeface="Calibri"/>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endParaRPr lang="en-US" sz="800" dirty="0">
              <a:solidFill>
                <a:srgbClr val="FFFFFF"/>
              </a:solidFill>
              <a:latin typeface="Roboto Light"/>
              <a:cs typeface="Roboto Light"/>
            </a:endParaRPr>
          </a:p>
        </p:txBody>
      </p:sp>
      <p:pic>
        <p:nvPicPr>
          <p:cNvPr id="9" name="Picture 8" descr="MacBook-Pro-mockup.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672012" y="1428752"/>
            <a:ext cx="3799976" cy="2362199"/>
          </a:xfrm>
          <a:prstGeom prst="rect">
            <a:avLst/>
          </a:prstGeom>
        </p:spPr>
      </p:pic>
      <p:sp>
        <p:nvSpPr>
          <p:cNvPr id="10" name="Picture Placeholder 2"/>
          <p:cNvSpPr>
            <a:spLocks noGrp="1"/>
          </p:cNvSpPr>
          <p:nvPr>
            <p:ph type="pic" sz="quarter" idx="13"/>
          </p:nvPr>
        </p:nvSpPr>
        <p:spPr>
          <a:xfrm>
            <a:off x="3160567" y="1598400"/>
            <a:ext cx="2808000" cy="1760694"/>
          </a:xfrm>
        </p:spPr>
        <p:txBody>
          <a:bodyPr>
            <a:normAutofit/>
          </a:bodyPr>
          <a:lstStyle>
            <a:lvl1pPr>
              <a:defRPr sz="1050">
                <a:solidFill>
                  <a:schemeClr val="bg1"/>
                </a:solidFill>
              </a:defRPr>
            </a:lvl1pPr>
          </a:lstStyle>
          <a:p>
            <a:endParaRPr lang="en-JM" dirty="0"/>
          </a:p>
        </p:txBody>
      </p:sp>
      <p:sp>
        <p:nvSpPr>
          <p:cNvPr id="6" name="Title Placeholder 1"/>
          <p:cNvSpPr>
            <a:spLocks noGrp="1"/>
          </p:cNvSpPr>
          <p:nvPr>
            <p:ph type="title"/>
          </p:nvPr>
        </p:nvSpPr>
        <p:spPr>
          <a:xfrm>
            <a:off x="762000" y="438150"/>
            <a:ext cx="7620000" cy="857250"/>
          </a:xfrm>
          <a:prstGeom prst="rect">
            <a:avLst/>
          </a:prstGeom>
        </p:spPr>
        <p:txBody>
          <a:bodyPr vert="horz" lIns="91440" tIns="45720" rIns="91440" bIns="45720" rtlCol="0" anchor="ctr">
            <a:normAutofit/>
          </a:bodyPr>
          <a:lstStyle>
            <a:lvl1pPr algn="ctr">
              <a:defRPr>
                <a:solidFill>
                  <a:schemeClr val="bg2"/>
                </a:solidFill>
              </a:defRPr>
            </a:lvl1pPr>
          </a:lstStyle>
          <a:p>
            <a:r>
              <a:rPr lang="en-US" dirty="0"/>
              <a:t>Click to edit Master title style</a:t>
            </a:r>
            <a:endParaRPr lang="en-JM" dirty="0"/>
          </a:p>
        </p:txBody>
      </p:sp>
      <p:sp>
        <p:nvSpPr>
          <p:cNvPr id="7" name="Text Placeholder 17"/>
          <p:cNvSpPr>
            <a:spLocks noGrp="1"/>
          </p:cNvSpPr>
          <p:nvPr>
            <p:ph type="body" sz="quarter" idx="24"/>
          </p:nvPr>
        </p:nvSpPr>
        <p:spPr>
          <a:xfrm>
            <a:off x="2057400" y="457200"/>
            <a:ext cx="5029200" cy="323850"/>
          </a:xfrm>
        </p:spPr>
        <p:txBody>
          <a:bodyPr>
            <a:noAutofit/>
          </a:bodyPr>
          <a:lstStyle>
            <a:lvl1pPr marL="0" indent="0" algn="ctr">
              <a:buFontTx/>
              <a:buNone/>
              <a:defRPr sz="1300" b="0" kern="0" spc="0">
                <a:solidFill>
                  <a:schemeClr val="bg2"/>
                </a:solidFill>
                <a:latin typeface="Roboto Light"/>
                <a:ea typeface="Roboto Light"/>
                <a:cs typeface="Roboto Light"/>
              </a:defRPr>
            </a:lvl1pPr>
            <a:lvl2pPr marL="457200" indent="0">
              <a:buFontTx/>
              <a:buNone/>
              <a:defRPr sz="1050">
                <a:latin typeface="Mission Gothic Regular" pitchFamily="50" charset="0"/>
              </a:defRPr>
            </a:lvl2pPr>
            <a:lvl3pPr marL="914400" indent="0">
              <a:buFontTx/>
              <a:buNone/>
              <a:defRPr sz="1050">
                <a:latin typeface="Mission Gothic Regular" pitchFamily="50" charset="0"/>
              </a:defRPr>
            </a:lvl3pPr>
            <a:lvl4pPr marL="1371600" indent="0">
              <a:buFontTx/>
              <a:buNone/>
              <a:defRPr sz="1050">
                <a:latin typeface="Mission Gothic Regular" pitchFamily="50" charset="0"/>
              </a:defRPr>
            </a:lvl4pPr>
            <a:lvl5pPr marL="1828800" indent="0">
              <a:buFontTx/>
              <a:buNone/>
              <a:defRPr sz="1050">
                <a:latin typeface="Mission Gothic Regular" pitchFamily="50" charset="0"/>
              </a:defRPr>
            </a:lvl5pPr>
          </a:lstStyle>
          <a:p>
            <a:pPr lvl="0"/>
            <a:endParaRPr lang="en-JM" dirty="0"/>
          </a:p>
        </p:txBody>
      </p:sp>
    </p:spTree>
    <p:extLst>
      <p:ext uri="{BB962C8B-B14F-4D97-AF65-F5344CB8AC3E}">
        <p14:creationId xmlns:p14="http://schemas.microsoft.com/office/powerpoint/2010/main" val="252138805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withEffect">
                                  <p:stCondLst>
                                    <p:cond delay="0"/>
                                  </p:stCondLst>
                                  <p:childTnLst>
                                    <p:set>
                                      <p:cBhvr>
                                        <p:cTn id="6" dur="1" fill="hold">
                                          <p:stCondLst>
                                            <p:cond delay="0"/>
                                          </p:stCondLst>
                                        </p:cTn>
                                        <p:tgtEl>
                                          <p:spTgt spid="8">
                                            <p:bg/>
                                          </p:spTgt>
                                        </p:tgtEl>
                                        <p:attrNameLst>
                                          <p:attrName>style.visibility</p:attrName>
                                        </p:attrNameLst>
                                      </p:cBhvr>
                                      <p:to>
                                        <p:strVal val="visible"/>
                                      </p:to>
                                    </p:set>
                                    <p:anim calcmode="lin" valueType="num">
                                      <p:cBhvr additive="base">
                                        <p:cTn id="7" dur="800"/>
                                        <p:tgtEl>
                                          <p:spTgt spid="8">
                                            <p:bg/>
                                          </p:spTgt>
                                        </p:tgtEl>
                                        <p:attrNameLst>
                                          <p:attrName>ppt_x</p:attrName>
                                        </p:attrNameLst>
                                      </p:cBhvr>
                                      <p:tavLst>
                                        <p:tav tm="0">
                                          <p:val>
                                            <p:strVal val="#ppt_x-#ppt_w*1.125000"/>
                                          </p:val>
                                        </p:tav>
                                        <p:tav tm="100000">
                                          <p:val>
                                            <p:strVal val="#ppt_x"/>
                                          </p:val>
                                        </p:tav>
                                      </p:tavLst>
                                    </p:anim>
                                    <p:animEffect transition="in" filter="wipe(right)">
                                      <p:cBhvr>
                                        <p:cTn id="8" dur="800"/>
                                        <p:tgtEl>
                                          <p:spTgt spid="8">
                                            <p:bg/>
                                          </p:spTgt>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8" fill="hold" grpId="0" nodeType="clickEffect" nodePh="1">
                                  <p:stCondLst>
                                    <p:cond delay="0"/>
                                  </p:stCondLst>
                                  <p:endCondLst>
                                    <p:cond evt="begin" delay="0">
                                      <p:tn val="11"/>
                                    </p:cond>
                                  </p:endCondLst>
                                  <p:childTnLst>
                                    <p:set>
                                      <p:cBhvr>
                                        <p:cTn id="12" dur="1" fill="hold">
                                          <p:stCondLst>
                                            <p:cond delay="0"/>
                                          </p:stCondLst>
                                        </p:cTn>
                                        <p:tgtEl>
                                          <p:spTgt spid="8">
                                            <p:txEl>
                                              <p:pRg st="0" end="0"/>
                                            </p:txEl>
                                          </p:spTgt>
                                        </p:tgtEl>
                                        <p:attrNameLst>
                                          <p:attrName>style.visibility</p:attrName>
                                        </p:attrNameLst>
                                      </p:cBhvr>
                                      <p:to>
                                        <p:strVal val="visible"/>
                                      </p:to>
                                    </p:set>
                                    <p:anim calcmode="lin" valueType="num">
                                      <p:cBhvr additive="base">
                                        <p:cTn id="13" dur="800"/>
                                        <p:tgtEl>
                                          <p:spTgt spid="8">
                                            <p:txEl>
                                              <p:pRg st="0" end="0"/>
                                            </p:txEl>
                                          </p:spTgt>
                                        </p:tgtEl>
                                        <p:attrNameLst>
                                          <p:attrName>ppt_x</p:attrName>
                                        </p:attrNameLst>
                                      </p:cBhvr>
                                      <p:tavLst>
                                        <p:tav tm="0">
                                          <p:val>
                                            <p:strVal val="#ppt_x-#ppt_w*1.125000"/>
                                          </p:val>
                                        </p:tav>
                                        <p:tav tm="100000">
                                          <p:val>
                                            <p:strVal val="#ppt_x"/>
                                          </p:val>
                                        </p:tav>
                                      </p:tavLst>
                                    </p:anim>
                                    <p:animEffect transition="in" filter="wipe(right)">
                                      <p:cBhvr>
                                        <p:cTn id="14" dur="8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animBg="1"/>
    </p:bld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38_Title and Content">
    <p:spTree>
      <p:nvGrpSpPr>
        <p:cNvPr id="1" name=""/>
        <p:cNvGrpSpPr/>
        <p:nvPr/>
      </p:nvGrpSpPr>
      <p:grpSpPr>
        <a:xfrm>
          <a:off x="0" y="0"/>
          <a:ext cx="0" cy="0"/>
          <a:chOff x="0" y="0"/>
          <a:chExt cx="0" cy="0"/>
        </a:xfrm>
      </p:grpSpPr>
      <p:sp>
        <p:nvSpPr>
          <p:cNvPr id="8" name="Text Placeholder 7"/>
          <p:cNvSpPr txBox="1">
            <a:spLocks/>
          </p:cNvSpPr>
          <p:nvPr userDrawn="1"/>
        </p:nvSpPr>
        <p:spPr>
          <a:xfrm>
            <a:off x="2" y="0"/>
            <a:ext cx="9143999" cy="2952750"/>
          </a:xfrm>
          <a:prstGeom prst="rect">
            <a:avLst/>
          </a:prstGeom>
          <a:gradFill flip="none" rotWithShape="1">
            <a:gsLst>
              <a:gs pos="0">
                <a:schemeClr val="accent1"/>
              </a:gs>
              <a:gs pos="100000">
                <a:schemeClr val="accent4"/>
              </a:gs>
            </a:gsLst>
            <a:lin ang="0" scaled="1"/>
            <a:tileRect/>
          </a:gradFill>
        </p:spPr>
        <p:txBody>
          <a:bodyPr vert="horz" lIns="91440" tIns="45720" rIns="91440" bIns="45720" rtlCol="0" anchor="ctr">
            <a:normAutofit/>
          </a:bodyPr>
          <a:lstStyle>
            <a:lvl1pPr marL="342900" indent="-342900" algn="l" defTabSz="914400" rtl="0" eaLnBrk="1" latinLnBrk="0" hangingPunct="1">
              <a:spcBef>
                <a:spcPct val="20000"/>
              </a:spcBef>
              <a:buFont typeface="Arial" pitchFamily="34" charset="0"/>
              <a:buChar char="•"/>
              <a:defRPr sz="1600" kern="1200">
                <a:solidFill>
                  <a:schemeClr val="bg1">
                    <a:lumMod val="65000"/>
                  </a:schemeClr>
                </a:solidFill>
                <a:latin typeface="Calibri"/>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bg1">
                    <a:lumMod val="65000"/>
                  </a:schemeClr>
                </a:solidFill>
                <a:latin typeface="Calibri"/>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bg1">
                    <a:lumMod val="65000"/>
                  </a:schemeClr>
                </a:solidFill>
                <a:latin typeface="Calibri"/>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bg1">
                    <a:lumMod val="65000"/>
                  </a:schemeClr>
                </a:solidFill>
                <a:latin typeface="Calibri"/>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bg1">
                    <a:lumMod val="65000"/>
                  </a:schemeClr>
                </a:solidFill>
                <a:latin typeface="Calibri"/>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endParaRPr lang="en-US" sz="800" dirty="0">
              <a:solidFill>
                <a:srgbClr val="FFFFFF"/>
              </a:solidFill>
              <a:latin typeface="Roboto Light"/>
              <a:cs typeface="Roboto Light"/>
            </a:endParaRPr>
          </a:p>
        </p:txBody>
      </p:sp>
      <p:sp>
        <p:nvSpPr>
          <p:cNvPr id="11" name="Picture Placeholder 28"/>
          <p:cNvSpPr>
            <a:spLocks noGrp="1"/>
          </p:cNvSpPr>
          <p:nvPr>
            <p:ph type="pic" sz="quarter" idx="51"/>
          </p:nvPr>
        </p:nvSpPr>
        <p:spPr>
          <a:xfrm>
            <a:off x="3810000" y="666750"/>
            <a:ext cx="1527048" cy="1527048"/>
          </a:xfrm>
          <a:prstGeom prst="ellipse">
            <a:avLst/>
          </a:prstGeom>
          <a:ln w="76200" cap="sq">
            <a:noFill/>
            <a:miter lim="800000"/>
          </a:ln>
          <a:effectLst/>
        </p:spPr>
        <p:txBody>
          <a:bodyPr>
            <a:normAutofit/>
          </a:bodyPr>
          <a:lstStyle>
            <a:lvl1pPr marL="0" indent="0" algn="ctr">
              <a:buFontTx/>
              <a:buNone/>
              <a:defRPr sz="1400">
                <a:solidFill>
                  <a:schemeClr val="tx1">
                    <a:lumMod val="50000"/>
                    <a:lumOff val="50000"/>
                  </a:schemeClr>
                </a:solidFill>
                <a:latin typeface="Roboto Light"/>
                <a:cs typeface="Roboto Light"/>
              </a:defRPr>
            </a:lvl1pPr>
          </a:lstStyle>
          <a:p>
            <a:endParaRPr lang="en-JM" dirty="0"/>
          </a:p>
        </p:txBody>
      </p:sp>
    </p:spTree>
    <p:extLst>
      <p:ext uri="{BB962C8B-B14F-4D97-AF65-F5344CB8AC3E}">
        <p14:creationId xmlns:p14="http://schemas.microsoft.com/office/powerpoint/2010/main" val="214397348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withEffect">
                                  <p:stCondLst>
                                    <p:cond delay="0"/>
                                  </p:stCondLst>
                                  <p:childTnLst>
                                    <p:set>
                                      <p:cBhvr>
                                        <p:cTn id="6" dur="1" fill="hold">
                                          <p:stCondLst>
                                            <p:cond delay="0"/>
                                          </p:stCondLst>
                                        </p:cTn>
                                        <p:tgtEl>
                                          <p:spTgt spid="8">
                                            <p:bg/>
                                          </p:spTgt>
                                        </p:tgtEl>
                                        <p:attrNameLst>
                                          <p:attrName>style.visibility</p:attrName>
                                        </p:attrNameLst>
                                      </p:cBhvr>
                                      <p:to>
                                        <p:strVal val="visible"/>
                                      </p:to>
                                    </p:set>
                                    <p:anim calcmode="lin" valueType="num">
                                      <p:cBhvr additive="base">
                                        <p:cTn id="7" dur="800"/>
                                        <p:tgtEl>
                                          <p:spTgt spid="8">
                                            <p:bg/>
                                          </p:spTgt>
                                        </p:tgtEl>
                                        <p:attrNameLst>
                                          <p:attrName>ppt_x</p:attrName>
                                        </p:attrNameLst>
                                      </p:cBhvr>
                                      <p:tavLst>
                                        <p:tav tm="0">
                                          <p:val>
                                            <p:strVal val="#ppt_x-#ppt_w*1.125000"/>
                                          </p:val>
                                        </p:tav>
                                        <p:tav tm="100000">
                                          <p:val>
                                            <p:strVal val="#ppt_x"/>
                                          </p:val>
                                        </p:tav>
                                      </p:tavLst>
                                    </p:anim>
                                    <p:animEffect transition="in" filter="wipe(right)">
                                      <p:cBhvr>
                                        <p:cTn id="8" dur="800"/>
                                        <p:tgtEl>
                                          <p:spTgt spid="8">
                                            <p:bg/>
                                          </p:spTgt>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8" fill="hold" grpId="0" nodeType="clickEffect" nodePh="1">
                                  <p:stCondLst>
                                    <p:cond delay="0"/>
                                  </p:stCondLst>
                                  <p:endCondLst>
                                    <p:cond evt="begin" delay="0">
                                      <p:tn val="11"/>
                                    </p:cond>
                                  </p:endCondLst>
                                  <p:childTnLst>
                                    <p:set>
                                      <p:cBhvr>
                                        <p:cTn id="12" dur="1" fill="hold">
                                          <p:stCondLst>
                                            <p:cond delay="0"/>
                                          </p:stCondLst>
                                        </p:cTn>
                                        <p:tgtEl>
                                          <p:spTgt spid="8">
                                            <p:txEl>
                                              <p:pRg st="0" end="0"/>
                                            </p:txEl>
                                          </p:spTgt>
                                        </p:tgtEl>
                                        <p:attrNameLst>
                                          <p:attrName>style.visibility</p:attrName>
                                        </p:attrNameLst>
                                      </p:cBhvr>
                                      <p:to>
                                        <p:strVal val="visible"/>
                                      </p:to>
                                    </p:set>
                                    <p:anim calcmode="lin" valueType="num">
                                      <p:cBhvr additive="base">
                                        <p:cTn id="13" dur="800"/>
                                        <p:tgtEl>
                                          <p:spTgt spid="8">
                                            <p:txEl>
                                              <p:pRg st="0" end="0"/>
                                            </p:txEl>
                                          </p:spTgt>
                                        </p:tgtEl>
                                        <p:attrNameLst>
                                          <p:attrName>ppt_x</p:attrName>
                                        </p:attrNameLst>
                                      </p:cBhvr>
                                      <p:tavLst>
                                        <p:tav tm="0">
                                          <p:val>
                                            <p:strVal val="#ppt_x-#ppt_w*1.125000"/>
                                          </p:val>
                                        </p:tav>
                                        <p:tav tm="100000">
                                          <p:val>
                                            <p:strVal val="#ppt_x"/>
                                          </p:val>
                                        </p:tav>
                                      </p:tavLst>
                                    </p:anim>
                                    <p:animEffect transition="in" filter="wipe(right)">
                                      <p:cBhvr>
                                        <p:cTn id="14" dur="8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animBg="1"/>
    </p:bld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5_Title and Content">
    <p:spTree>
      <p:nvGrpSpPr>
        <p:cNvPr id="1" name=""/>
        <p:cNvGrpSpPr/>
        <p:nvPr/>
      </p:nvGrpSpPr>
      <p:grpSpPr>
        <a:xfrm>
          <a:off x="0" y="0"/>
          <a:ext cx="0" cy="0"/>
          <a:chOff x="0" y="0"/>
          <a:chExt cx="0" cy="0"/>
        </a:xfrm>
      </p:grpSpPr>
      <p:sp>
        <p:nvSpPr>
          <p:cNvPr id="15" name="Picture Placeholder 17"/>
          <p:cNvSpPr>
            <a:spLocks noGrp="1" noChangeAspect="1"/>
          </p:cNvSpPr>
          <p:nvPr>
            <p:ph type="pic" sz="quarter" idx="23"/>
          </p:nvPr>
        </p:nvSpPr>
        <p:spPr>
          <a:xfrm>
            <a:off x="4086002" y="1218752"/>
            <a:ext cx="971999" cy="971998"/>
          </a:xfrm>
          <a:prstGeom prst="ellipse">
            <a:avLst/>
          </a:prstGeom>
          <a:ln w="28575" cmpd="sng">
            <a:solidFill>
              <a:srgbClr val="FFFFFF"/>
            </a:solidFill>
          </a:ln>
        </p:spPr>
        <p:txBody>
          <a:bodyPr>
            <a:normAutofit/>
          </a:bodyPr>
          <a:lstStyle>
            <a:lvl1pPr marL="0" indent="0" algn="ctr">
              <a:buFontTx/>
              <a:buNone/>
              <a:defRPr sz="1100">
                <a:solidFill>
                  <a:schemeClr val="bg1"/>
                </a:solidFill>
              </a:defRPr>
            </a:lvl1pPr>
          </a:lstStyle>
          <a:p>
            <a:endParaRPr lang="en-JM"/>
          </a:p>
        </p:txBody>
      </p:sp>
      <p:sp>
        <p:nvSpPr>
          <p:cNvPr id="16" name="Title Placeholder 1"/>
          <p:cNvSpPr>
            <a:spLocks noGrp="1"/>
          </p:cNvSpPr>
          <p:nvPr>
            <p:ph type="title"/>
          </p:nvPr>
        </p:nvSpPr>
        <p:spPr>
          <a:xfrm>
            <a:off x="609600" y="2240573"/>
            <a:ext cx="8229600" cy="857250"/>
          </a:xfrm>
          <a:prstGeom prst="rect">
            <a:avLst/>
          </a:prstGeom>
        </p:spPr>
        <p:txBody>
          <a:bodyPr vert="horz" lIns="91440" tIns="45720" rIns="91440" bIns="45720" rtlCol="0" anchor="ctr">
            <a:normAutofit/>
          </a:bodyPr>
          <a:lstStyle>
            <a:lvl1pPr>
              <a:defRPr sz="2400">
                <a:solidFill>
                  <a:schemeClr val="bg1">
                    <a:lumMod val="10000"/>
                  </a:schemeClr>
                </a:solidFill>
              </a:defRPr>
            </a:lvl1pPr>
          </a:lstStyle>
          <a:p>
            <a:r>
              <a:rPr lang="en-US" dirty="0"/>
              <a:t>Click to edit Master title style</a:t>
            </a:r>
            <a:endParaRPr lang="en-JM" dirty="0"/>
          </a:p>
        </p:txBody>
      </p:sp>
    </p:spTree>
    <p:extLst>
      <p:ext uri="{BB962C8B-B14F-4D97-AF65-F5344CB8AC3E}">
        <p14:creationId xmlns:p14="http://schemas.microsoft.com/office/powerpoint/2010/main" val="528370941"/>
      </p:ext>
    </p:extLst>
  </p:cSld>
  <p:clrMapOvr>
    <a:masterClrMapping/>
  </p:clrMapOvr>
  <p:transition spd="slow">
    <p:push dir="u"/>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4_Title and Content">
    <p:spTree>
      <p:nvGrpSpPr>
        <p:cNvPr id="1" name=""/>
        <p:cNvGrpSpPr/>
        <p:nvPr/>
      </p:nvGrpSpPr>
      <p:grpSpPr>
        <a:xfrm>
          <a:off x="0" y="0"/>
          <a:ext cx="0" cy="0"/>
          <a:chOff x="0" y="0"/>
          <a:chExt cx="0" cy="0"/>
        </a:xfrm>
      </p:grpSpPr>
      <p:pic>
        <p:nvPicPr>
          <p:cNvPr id="9" name="Picture 8" descr="MacBook-Pro-mockup.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09600" y="1710835"/>
            <a:ext cx="4817160" cy="2994517"/>
          </a:xfrm>
          <a:prstGeom prst="rect">
            <a:avLst/>
          </a:prstGeom>
        </p:spPr>
      </p:pic>
      <p:sp>
        <p:nvSpPr>
          <p:cNvPr id="10" name="Picture Placeholder 2"/>
          <p:cNvSpPr>
            <a:spLocks noGrp="1"/>
          </p:cNvSpPr>
          <p:nvPr>
            <p:ph type="pic" sz="quarter" idx="13"/>
          </p:nvPr>
        </p:nvSpPr>
        <p:spPr>
          <a:xfrm>
            <a:off x="1231200" y="1926000"/>
            <a:ext cx="3564000" cy="2232000"/>
          </a:xfrm>
        </p:spPr>
        <p:txBody>
          <a:bodyPr>
            <a:normAutofit/>
          </a:bodyPr>
          <a:lstStyle>
            <a:lvl1pPr>
              <a:defRPr sz="1400">
                <a:solidFill>
                  <a:schemeClr val="bg1"/>
                </a:solidFill>
              </a:defRPr>
            </a:lvl1pPr>
          </a:lstStyle>
          <a:p>
            <a:endParaRPr lang="en-JM"/>
          </a:p>
        </p:txBody>
      </p:sp>
      <p:sp>
        <p:nvSpPr>
          <p:cNvPr id="8" name="Text Placeholder 17"/>
          <p:cNvSpPr>
            <a:spLocks noGrp="1"/>
          </p:cNvSpPr>
          <p:nvPr>
            <p:ph type="body" sz="quarter" idx="24"/>
          </p:nvPr>
        </p:nvSpPr>
        <p:spPr>
          <a:xfrm>
            <a:off x="533400" y="419100"/>
            <a:ext cx="5029200" cy="323850"/>
          </a:xfrm>
        </p:spPr>
        <p:txBody>
          <a:bodyPr>
            <a:noAutofit/>
          </a:bodyPr>
          <a:lstStyle>
            <a:lvl1pPr marL="0" indent="0" algn="l">
              <a:buFontTx/>
              <a:buNone/>
              <a:defRPr sz="1300" b="0" kern="0" spc="0">
                <a:solidFill>
                  <a:schemeClr val="tx1"/>
                </a:solidFill>
                <a:latin typeface="Roboto Light"/>
                <a:ea typeface="Roboto Light"/>
                <a:cs typeface="Roboto Light"/>
              </a:defRPr>
            </a:lvl1pPr>
            <a:lvl2pPr marL="457200" indent="0">
              <a:buFontTx/>
              <a:buNone/>
              <a:defRPr sz="1050">
                <a:latin typeface="Mission Gothic Regular" pitchFamily="50" charset="0"/>
              </a:defRPr>
            </a:lvl2pPr>
            <a:lvl3pPr marL="914400" indent="0">
              <a:buFontTx/>
              <a:buNone/>
              <a:defRPr sz="1050">
                <a:latin typeface="Mission Gothic Regular" pitchFamily="50" charset="0"/>
              </a:defRPr>
            </a:lvl3pPr>
            <a:lvl4pPr marL="1371600" indent="0">
              <a:buFontTx/>
              <a:buNone/>
              <a:defRPr sz="1050">
                <a:latin typeface="Mission Gothic Regular" pitchFamily="50" charset="0"/>
              </a:defRPr>
            </a:lvl4pPr>
            <a:lvl5pPr marL="1828800" indent="0">
              <a:buFontTx/>
              <a:buNone/>
              <a:defRPr sz="1050">
                <a:latin typeface="Mission Gothic Regular" pitchFamily="50" charset="0"/>
              </a:defRPr>
            </a:lvl5pPr>
          </a:lstStyle>
          <a:p>
            <a:pPr lvl="0"/>
            <a:endParaRPr lang="en-JM" dirty="0"/>
          </a:p>
        </p:txBody>
      </p:sp>
      <p:sp>
        <p:nvSpPr>
          <p:cNvPr id="11" name="Title Placeholder 1"/>
          <p:cNvSpPr>
            <a:spLocks noGrp="1"/>
          </p:cNvSpPr>
          <p:nvPr>
            <p:ph type="title"/>
          </p:nvPr>
        </p:nvSpPr>
        <p:spPr>
          <a:xfrm>
            <a:off x="533400" y="438150"/>
            <a:ext cx="7620000" cy="857250"/>
          </a:xfrm>
          <a:prstGeom prst="rect">
            <a:avLst/>
          </a:prstGeom>
        </p:spPr>
        <p:txBody>
          <a:bodyPr vert="horz" lIns="91440" tIns="45720" rIns="91440" bIns="45720" rtlCol="0" anchor="ctr">
            <a:normAutofit/>
          </a:bodyPr>
          <a:lstStyle/>
          <a:p>
            <a:r>
              <a:rPr lang="en-US" dirty="0"/>
              <a:t>Click to edit Master title style</a:t>
            </a:r>
            <a:endParaRPr lang="en-JM" dirty="0"/>
          </a:p>
        </p:txBody>
      </p:sp>
    </p:spTree>
    <p:extLst>
      <p:ext uri="{BB962C8B-B14F-4D97-AF65-F5344CB8AC3E}">
        <p14:creationId xmlns:p14="http://schemas.microsoft.com/office/powerpoint/2010/main" val="2877273490"/>
      </p:ext>
    </p:extLst>
  </p:cSld>
  <p:clrMapOvr>
    <a:masterClrMapping/>
  </p:clrMapOvr>
  <p:transition spd="slow">
    <p:push dir="u"/>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48_Title and Content">
    <p:spTree>
      <p:nvGrpSpPr>
        <p:cNvPr id="1" name=""/>
        <p:cNvGrpSpPr/>
        <p:nvPr/>
      </p:nvGrpSpPr>
      <p:grpSpPr>
        <a:xfrm>
          <a:off x="0" y="0"/>
          <a:ext cx="0" cy="0"/>
          <a:chOff x="0" y="0"/>
          <a:chExt cx="0" cy="0"/>
        </a:xfrm>
      </p:grpSpPr>
      <p:sp>
        <p:nvSpPr>
          <p:cNvPr id="8" name="Picture Placeholder 7"/>
          <p:cNvSpPr>
            <a:spLocks noGrp="1"/>
          </p:cNvSpPr>
          <p:nvPr>
            <p:ph type="pic" sz="quarter" idx="13"/>
          </p:nvPr>
        </p:nvSpPr>
        <p:spPr>
          <a:xfrm>
            <a:off x="0" y="0"/>
            <a:ext cx="6019800" cy="5143500"/>
          </a:xfrm>
        </p:spPr>
        <p:txBody>
          <a:bodyPr/>
          <a:lstStyle/>
          <a:p>
            <a:endParaRPr lang="en-JM"/>
          </a:p>
        </p:txBody>
      </p:sp>
      <p:sp>
        <p:nvSpPr>
          <p:cNvPr id="4" name="Title Placeholder 1"/>
          <p:cNvSpPr>
            <a:spLocks noGrp="1"/>
          </p:cNvSpPr>
          <p:nvPr>
            <p:ph type="title"/>
          </p:nvPr>
        </p:nvSpPr>
        <p:spPr>
          <a:xfrm>
            <a:off x="6324600" y="647700"/>
            <a:ext cx="1676400" cy="857250"/>
          </a:xfrm>
          <a:prstGeom prst="rect">
            <a:avLst/>
          </a:prstGeom>
        </p:spPr>
        <p:txBody>
          <a:bodyPr vert="horz" lIns="91440" tIns="45720" rIns="91440" bIns="45720" rtlCol="0" anchor="ctr">
            <a:normAutofit/>
          </a:bodyPr>
          <a:lstStyle/>
          <a:p>
            <a:r>
              <a:rPr lang="en-US" dirty="0"/>
              <a:t>Click to edit Master title style</a:t>
            </a:r>
            <a:endParaRPr lang="en-JM" dirty="0"/>
          </a:p>
        </p:txBody>
      </p:sp>
      <p:sp>
        <p:nvSpPr>
          <p:cNvPr id="6" name="Picture Placeholder 2"/>
          <p:cNvSpPr>
            <a:spLocks noGrp="1"/>
          </p:cNvSpPr>
          <p:nvPr>
            <p:ph type="pic" sz="quarter" idx="15"/>
          </p:nvPr>
        </p:nvSpPr>
        <p:spPr>
          <a:xfrm>
            <a:off x="609600" y="3714750"/>
            <a:ext cx="1219200" cy="838200"/>
          </a:xfrm>
        </p:spPr>
        <p:txBody>
          <a:bodyPr/>
          <a:lstStyle/>
          <a:p>
            <a:endParaRPr lang="en-US"/>
          </a:p>
        </p:txBody>
      </p:sp>
      <p:sp>
        <p:nvSpPr>
          <p:cNvPr id="7" name="Picture Placeholder 2"/>
          <p:cNvSpPr>
            <a:spLocks noGrp="1"/>
          </p:cNvSpPr>
          <p:nvPr>
            <p:ph type="pic" sz="quarter" idx="16"/>
          </p:nvPr>
        </p:nvSpPr>
        <p:spPr>
          <a:xfrm>
            <a:off x="1828800" y="3714750"/>
            <a:ext cx="1219200" cy="838200"/>
          </a:xfrm>
        </p:spPr>
        <p:txBody>
          <a:bodyPr/>
          <a:lstStyle/>
          <a:p>
            <a:endParaRPr lang="en-US"/>
          </a:p>
        </p:txBody>
      </p:sp>
      <p:sp>
        <p:nvSpPr>
          <p:cNvPr id="9" name="Picture Placeholder 2"/>
          <p:cNvSpPr>
            <a:spLocks noGrp="1"/>
          </p:cNvSpPr>
          <p:nvPr>
            <p:ph type="pic" sz="quarter" idx="17"/>
          </p:nvPr>
        </p:nvSpPr>
        <p:spPr>
          <a:xfrm>
            <a:off x="3048000" y="3714750"/>
            <a:ext cx="1219200" cy="838200"/>
          </a:xfrm>
        </p:spPr>
        <p:txBody>
          <a:bodyPr/>
          <a:lstStyle/>
          <a:p>
            <a:endParaRPr lang="en-US"/>
          </a:p>
        </p:txBody>
      </p:sp>
      <p:sp>
        <p:nvSpPr>
          <p:cNvPr id="10" name="Picture Placeholder 2"/>
          <p:cNvSpPr>
            <a:spLocks noGrp="1"/>
          </p:cNvSpPr>
          <p:nvPr>
            <p:ph type="pic" sz="quarter" idx="18"/>
          </p:nvPr>
        </p:nvSpPr>
        <p:spPr>
          <a:xfrm>
            <a:off x="4267200" y="3714750"/>
            <a:ext cx="1219200" cy="838200"/>
          </a:xfrm>
        </p:spPr>
        <p:txBody>
          <a:bodyPr/>
          <a:lstStyle/>
          <a:p>
            <a:endParaRPr lang="en-US"/>
          </a:p>
        </p:txBody>
      </p:sp>
    </p:spTree>
    <p:extLst>
      <p:ext uri="{BB962C8B-B14F-4D97-AF65-F5344CB8AC3E}">
        <p14:creationId xmlns:p14="http://schemas.microsoft.com/office/powerpoint/2010/main" val="4158862736"/>
      </p:ext>
    </p:extLst>
  </p:cSld>
  <p:clrMapOvr>
    <a:masterClrMapping/>
  </p:clrMapOvr>
  <p:transition spd="slow">
    <p:push dir="u"/>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8_Title and Content">
    <p:spTree>
      <p:nvGrpSpPr>
        <p:cNvPr id="1" name=""/>
        <p:cNvGrpSpPr/>
        <p:nvPr/>
      </p:nvGrpSpPr>
      <p:grpSpPr>
        <a:xfrm>
          <a:off x="0" y="0"/>
          <a:ext cx="0" cy="0"/>
          <a:chOff x="0" y="0"/>
          <a:chExt cx="0" cy="0"/>
        </a:xfrm>
      </p:grpSpPr>
      <p:sp>
        <p:nvSpPr>
          <p:cNvPr id="7" name="Picture Placeholder 3"/>
          <p:cNvSpPr>
            <a:spLocks noGrp="1"/>
          </p:cNvSpPr>
          <p:nvPr>
            <p:ph type="pic" sz="quarter" idx="63"/>
          </p:nvPr>
        </p:nvSpPr>
        <p:spPr>
          <a:xfrm>
            <a:off x="0" y="1733550"/>
            <a:ext cx="4724400" cy="2895600"/>
          </a:xfrm>
        </p:spPr>
        <p:txBody>
          <a:bodyPr>
            <a:normAutofit/>
          </a:bodyPr>
          <a:lstStyle>
            <a:lvl1pPr>
              <a:defRPr sz="1400"/>
            </a:lvl1pPr>
          </a:lstStyle>
          <a:p>
            <a:endParaRPr lang="en-JM" dirty="0"/>
          </a:p>
        </p:txBody>
      </p:sp>
      <p:sp>
        <p:nvSpPr>
          <p:cNvPr id="8" name="Text Placeholder 5"/>
          <p:cNvSpPr>
            <a:spLocks noGrp="1"/>
          </p:cNvSpPr>
          <p:nvPr>
            <p:ph type="body" sz="quarter" idx="66"/>
          </p:nvPr>
        </p:nvSpPr>
        <p:spPr>
          <a:xfrm>
            <a:off x="5475293" y="2274270"/>
            <a:ext cx="2994025" cy="1219818"/>
          </a:xfrm>
        </p:spPr>
        <p:txBody>
          <a:bodyPr>
            <a:normAutofit/>
          </a:bodyPr>
          <a:lstStyle>
            <a:lvl1pPr marL="0" indent="0">
              <a:buFontTx/>
              <a:buNone/>
              <a:defRPr sz="1000">
                <a:solidFill>
                  <a:schemeClr val="tx1">
                    <a:lumMod val="50000"/>
                    <a:lumOff val="50000"/>
                  </a:schemeClr>
                </a:solidFill>
                <a:latin typeface="Roboto Light"/>
                <a:cs typeface="Roboto Light"/>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endParaRPr lang="en-JM" dirty="0"/>
          </a:p>
        </p:txBody>
      </p:sp>
      <p:sp>
        <p:nvSpPr>
          <p:cNvPr id="9" name="Text Placeholder 8"/>
          <p:cNvSpPr>
            <a:spLocks noGrp="1"/>
          </p:cNvSpPr>
          <p:nvPr>
            <p:ph type="body" sz="quarter" idx="67"/>
          </p:nvPr>
        </p:nvSpPr>
        <p:spPr>
          <a:xfrm>
            <a:off x="5486402" y="1885952"/>
            <a:ext cx="1730375" cy="358775"/>
          </a:xfrm>
        </p:spPr>
        <p:txBody>
          <a:bodyPr>
            <a:noAutofit/>
          </a:bodyPr>
          <a:lstStyle>
            <a:lvl1pPr marL="0" indent="0">
              <a:buFontTx/>
              <a:buNone/>
              <a:defRPr sz="1300">
                <a:solidFill>
                  <a:schemeClr val="tx1"/>
                </a:solidFill>
                <a:latin typeface="Roboto Slab Bold"/>
                <a:cs typeface="Roboto Slab Bold"/>
              </a:defRPr>
            </a:lvl1pPr>
            <a:lvl2pPr marL="457200" indent="0">
              <a:buFontTx/>
              <a:buNone/>
              <a:defRPr sz="1400">
                <a:latin typeface="Franklin Gothic Medium" pitchFamily="34" charset="0"/>
              </a:defRPr>
            </a:lvl2pPr>
            <a:lvl3pPr marL="914400" indent="0">
              <a:buFontTx/>
              <a:buNone/>
              <a:defRPr sz="1400">
                <a:latin typeface="Franklin Gothic Medium" pitchFamily="34" charset="0"/>
              </a:defRPr>
            </a:lvl3pPr>
            <a:lvl4pPr marL="1371600" indent="0">
              <a:buFontTx/>
              <a:buNone/>
              <a:defRPr sz="1400">
                <a:latin typeface="Franklin Gothic Medium" pitchFamily="34" charset="0"/>
              </a:defRPr>
            </a:lvl4pPr>
            <a:lvl5pPr marL="1828800" indent="0">
              <a:buFontTx/>
              <a:buNone/>
              <a:defRPr sz="1400">
                <a:latin typeface="Franklin Gothic Medium" pitchFamily="34" charset="0"/>
              </a:defRPr>
            </a:lvl5pPr>
          </a:lstStyle>
          <a:p>
            <a:pPr lvl="0"/>
            <a:endParaRPr lang="en-JM" dirty="0"/>
          </a:p>
        </p:txBody>
      </p:sp>
      <p:sp>
        <p:nvSpPr>
          <p:cNvPr id="12" name="Text Placeholder 17"/>
          <p:cNvSpPr>
            <a:spLocks noGrp="1"/>
          </p:cNvSpPr>
          <p:nvPr>
            <p:ph type="body" sz="quarter" idx="24"/>
          </p:nvPr>
        </p:nvSpPr>
        <p:spPr>
          <a:xfrm>
            <a:off x="533400" y="419100"/>
            <a:ext cx="5029200" cy="323850"/>
          </a:xfrm>
        </p:spPr>
        <p:txBody>
          <a:bodyPr>
            <a:noAutofit/>
          </a:bodyPr>
          <a:lstStyle>
            <a:lvl1pPr marL="0" indent="0" algn="l">
              <a:buFontTx/>
              <a:buNone/>
              <a:defRPr sz="1300" b="0" kern="0" spc="0">
                <a:solidFill>
                  <a:schemeClr val="tx1"/>
                </a:solidFill>
                <a:latin typeface="Roboto Light"/>
                <a:ea typeface="Roboto Light"/>
                <a:cs typeface="Roboto Light"/>
              </a:defRPr>
            </a:lvl1pPr>
            <a:lvl2pPr marL="457200" indent="0">
              <a:buFontTx/>
              <a:buNone/>
              <a:defRPr sz="1050">
                <a:latin typeface="Mission Gothic Regular" pitchFamily="50" charset="0"/>
              </a:defRPr>
            </a:lvl2pPr>
            <a:lvl3pPr marL="914400" indent="0">
              <a:buFontTx/>
              <a:buNone/>
              <a:defRPr sz="1050">
                <a:latin typeface="Mission Gothic Regular" pitchFamily="50" charset="0"/>
              </a:defRPr>
            </a:lvl3pPr>
            <a:lvl4pPr marL="1371600" indent="0">
              <a:buFontTx/>
              <a:buNone/>
              <a:defRPr sz="1050">
                <a:latin typeface="Mission Gothic Regular" pitchFamily="50" charset="0"/>
              </a:defRPr>
            </a:lvl4pPr>
            <a:lvl5pPr marL="1828800" indent="0">
              <a:buFontTx/>
              <a:buNone/>
              <a:defRPr sz="1050">
                <a:latin typeface="Mission Gothic Regular" pitchFamily="50" charset="0"/>
              </a:defRPr>
            </a:lvl5pPr>
          </a:lstStyle>
          <a:p>
            <a:pPr lvl="0"/>
            <a:endParaRPr lang="en-JM" dirty="0"/>
          </a:p>
        </p:txBody>
      </p:sp>
      <p:sp>
        <p:nvSpPr>
          <p:cNvPr id="13" name="Title Placeholder 1"/>
          <p:cNvSpPr>
            <a:spLocks noGrp="1"/>
          </p:cNvSpPr>
          <p:nvPr>
            <p:ph type="title"/>
          </p:nvPr>
        </p:nvSpPr>
        <p:spPr>
          <a:xfrm>
            <a:off x="533400" y="438150"/>
            <a:ext cx="7620000" cy="857250"/>
          </a:xfrm>
          <a:prstGeom prst="rect">
            <a:avLst/>
          </a:prstGeom>
        </p:spPr>
        <p:txBody>
          <a:bodyPr vert="horz" lIns="91440" tIns="45720" rIns="91440" bIns="45720" rtlCol="0" anchor="ctr">
            <a:normAutofit/>
          </a:bodyPr>
          <a:lstStyle/>
          <a:p>
            <a:r>
              <a:rPr lang="en-US" dirty="0"/>
              <a:t>Click to edit Master title style</a:t>
            </a:r>
            <a:endParaRPr lang="en-JM" dirty="0"/>
          </a:p>
        </p:txBody>
      </p:sp>
    </p:spTree>
    <p:extLst>
      <p:ext uri="{BB962C8B-B14F-4D97-AF65-F5344CB8AC3E}">
        <p14:creationId xmlns:p14="http://schemas.microsoft.com/office/powerpoint/2010/main" val="98135695"/>
      </p:ext>
    </p:extLst>
  </p:cSld>
  <p:clrMapOvr>
    <a:masterClrMapping/>
  </p:clrMapOvr>
  <p:transition spd="slow">
    <p:push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B616DCF3-AB13-456F-A2AC-12434E201FC1}" type="datetimeFigureOut">
              <a:rPr lang="en-GB" smtClean="0"/>
              <a:t>25/11/2024</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2DBED302-AE06-4362-B3F1-085437931FE3}" type="slidenum">
              <a:rPr lang="en-GB" smtClean="0"/>
              <a:t>‹#›</a:t>
            </a:fld>
            <a:endParaRPr lang="en-GB"/>
          </a:p>
        </p:txBody>
      </p:sp>
    </p:spTree>
    <p:extLst>
      <p:ext uri="{BB962C8B-B14F-4D97-AF65-F5344CB8AC3E}">
        <p14:creationId xmlns:p14="http://schemas.microsoft.com/office/powerpoint/2010/main" val="2991110525"/>
      </p:ext>
    </p:extLst>
  </p:cSld>
  <p:clrMapOvr>
    <a:masterClrMapping/>
  </p:clrMapOvr>
  <p:hf hdr="0" dt="0"/>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Rectangle 1"/>
          <p:cNvSpPr/>
          <p:nvPr userDrawn="1"/>
        </p:nvSpPr>
        <p:spPr>
          <a:xfrm>
            <a:off x="0" y="0"/>
            <a:ext cx="9144000" cy="5143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14" name="Picture Placeholder 6"/>
          <p:cNvSpPr>
            <a:spLocks noGrp="1"/>
          </p:cNvSpPr>
          <p:nvPr>
            <p:ph type="pic" sz="quarter" idx="13"/>
          </p:nvPr>
        </p:nvSpPr>
        <p:spPr>
          <a:xfrm>
            <a:off x="3508973" y="1200149"/>
            <a:ext cx="2190904" cy="2808000"/>
          </a:xfrm>
        </p:spPr>
        <p:txBody>
          <a:bodyPr/>
          <a:lstStyle/>
          <a:p>
            <a:endParaRPr lang="en-JM"/>
          </a:p>
        </p:txBody>
      </p:sp>
    </p:spTree>
    <p:extLst>
      <p:ext uri="{BB962C8B-B14F-4D97-AF65-F5344CB8AC3E}">
        <p14:creationId xmlns:p14="http://schemas.microsoft.com/office/powerpoint/2010/main" val="1143295794"/>
      </p:ext>
    </p:extLst>
  </p:cSld>
  <p:clrMapOvr>
    <a:masterClrMapping/>
  </p:clrMapOvr>
  <p:transition spd="slow">
    <p:push dir="u"/>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pic>
        <p:nvPicPr>
          <p:cNvPr id="8" name="Picture 7" descr="iMac-Cinema-Monitor-Style-Mock-up.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362200" y="1471076"/>
            <a:ext cx="4267200" cy="3318663"/>
          </a:xfrm>
          <a:prstGeom prst="rect">
            <a:avLst/>
          </a:prstGeom>
        </p:spPr>
      </p:pic>
      <p:sp>
        <p:nvSpPr>
          <p:cNvPr id="9" name="Picture Placeholder 21"/>
          <p:cNvSpPr>
            <a:spLocks noGrp="1"/>
          </p:cNvSpPr>
          <p:nvPr>
            <p:ph type="pic" sz="quarter" idx="16"/>
          </p:nvPr>
        </p:nvSpPr>
        <p:spPr>
          <a:xfrm>
            <a:off x="2716925" y="1764001"/>
            <a:ext cx="3531476" cy="2207173"/>
          </a:xfrm>
        </p:spPr>
        <p:txBody>
          <a:bodyPr>
            <a:normAutofit/>
          </a:bodyPr>
          <a:lstStyle>
            <a:lvl1pPr marL="0" indent="0" algn="ctr">
              <a:buFontTx/>
              <a:buNone/>
              <a:defRPr sz="1200">
                <a:solidFill>
                  <a:schemeClr val="bg1">
                    <a:lumMod val="95000"/>
                  </a:schemeClr>
                </a:solidFill>
              </a:defRPr>
            </a:lvl1pPr>
          </a:lstStyle>
          <a:p>
            <a:endParaRPr lang="en-JM"/>
          </a:p>
        </p:txBody>
      </p:sp>
      <p:sp>
        <p:nvSpPr>
          <p:cNvPr id="10" name="Text Placeholder 17"/>
          <p:cNvSpPr>
            <a:spLocks noGrp="1"/>
          </p:cNvSpPr>
          <p:nvPr>
            <p:ph type="body" sz="quarter" idx="24"/>
          </p:nvPr>
        </p:nvSpPr>
        <p:spPr>
          <a:xfrm>
            <a:off x="533400" y="419100"/>
            <a:ext cx="5029200" cy="323850"/>
          </a:xfrm>
        </p:spPr>
        <p:txBody>
          <a:bodyPr>
            <a:noAutofit/>
          </a:bodyPr>
          <a:lstStyle>
            <a:lvl1pPr marL="0" indent="0" algn="l">
              <a:buFontTx/>
              <a:buNone/>
              <a:defRPr sz="1300" b="0" kern="0" spc="0">
                <a:solidFill>
                  <a:schemeClr val="tx1"/>
                </a:solidFill>
                <a:latin typeface="Roboto Light"/>
                <a:ea typeface="Roboto Light"/>
                <a:cs typeface="Roboto Light"/>
              </a:defRPr>
            </a:lvl1pPr>
            <a:lvl2pPr marL="457200" indent="0">
              <a:buFontTx/>
              <a:buNone/>
              <a:defRPr sz="1050">
                <a:latin typeface="Mission Gothic Regular" pitchFamily="50" charset="0"/>
              </a:defRPr>
            </a:lvl2pPr>
            <a:lvl3pPr marL="914400" indent="0">
              <a:buFontTx/>
              <a:buNone/>
              <a:defRPr sz="1050">
                <a:latin typeface="Mission Gothic Regular" pitchFamily="50" charset="0"/>
              </a:defRPr>
            </a:lvl3pPr>
            <a:lvl4pPr marL="1371600" indent="0">
              <a:buFontTx/>
              <a:buNone/>
              <a:defRPr sz="1050">
                <a:latin typeface="Mission Gothic Regular" pitchFamily="50" charset="0"/>
              </a:defRPr>
            </a:lvl4pPr>
            <a:lvl5pPr marL="1828800" indent="0">
              <a:buFontTx/>
              <a:buNone/>
              <a:defRPr sz="1050">
                <a:latin typeface="Mission Gothic Regular" pitchFamily="50" charset="0"/>
              </a:defRPr>
            </a:lvl5pPr>
          </a:lstStyle>
          <a:p>
            <a:pPr lvl="0"/>
            <a:endParaRPr lang="en-JM" dirty="0"/>
          </a:p>
        </p:txBody>
      </p:sp>
      <p:sp>
        <p:nvSpPr>
          <p:cNvPr id="11" name="Title Placeholder 1"/>
          <p:cNvSpPr>
            <a:spLocks noGrp="1"/>
          </p:cNvSpPr>
          <p:nvPr>
            <p:ph type="title"/>
          </p:nvPr>
        </p:nvSpPr>
        <p:spPr>
          <a:xfrm>
            <a:off x="533400" y="438150"/>
            <a:ext cx="7620000" cy="857250"/>
          </a:xfrm>
          <a:prstGeom prst="rect">
            <a:avLst/>
          </a:prstGeom>
        </p:spPr>
        <p:txBody>
          <a:bodyPr vert="horz" lIns="91440" tIns="45720" rIns="91440" bIns="45720" rtlCol="0" anchor="ctr">
            <a:normAutofit/>
          </a:bodyPr>
          <a:lstStyle/>
          <a:p>
            <a:r>
              <a:rPr lang="en-US" dirty="0"/>
              <a:t>Click to edit Master title style</a:t>
            </a:r>
            <a:endParaRPr lang="en-JM" dirty="0"/>
          </a:p>
        </p:txBody>
      </p:sp>
    </p:spTree>
    <p:extLst>
      <p:ext uri="{BB962C8B-B14F-4D97-AF65-F5344CB8AC3E}">
        <p14:creationId xmlns:p14="http://schemas.microsoft.com/office/powerpoint/2010/main" val="2147333871"/>
      </p:ext>
    </p:extLst>
  </p:cSld>
  <p:clrMapOvr>
    <a:masterClrMapping/>
  </p:clrMapOvr>
  <p:transition spd="slow">
    <p:push dir="u"/>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7_Title and Content">
    <p:spTree>
      <p:nvGrpSpPr>
        <p:cNvPr id="1" name=""/>
        <p:cNvGrpSpPr/>
        <p:nvPr/>
      </p:nvGrpSpPr>
      <p:grpSpPr>
        <a:xfrm>
          <a:off x="0" y="0"/>
          <a:ext cx="0" cy="0"/>
          <a:chOff x="0" y="0"/>
          <a:chExt cx="0" cy="0"/>
        </a:xfrm>
      </p:grpSpPr>
      <p:pic>
        <p:nvPicPr>
          <p:cNvPr id="8" name="Picture 7" descr="iMac-Cinema-Monitor-Style-Mock-up.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743200" y="1581150"/>
            <a:ext cx="3581400" cy="2785306"/>
          </a:xfrm>
          <a:prstGeom prst="rect">
            <a:avLst/>
          </a:prstGeom>
        </p:spPr>
      </p:pic>
      <p:sp>
        <p:nvSpPr>
          <p:cNvPr id="9" name="Picture Placeholder 21"/>
          <p:cNvSpPr>
            <a:spLocks noGrp="1"/>
          </p:cNvSpPr>
          <p:nvPr>
            <p:ph type="pic" sz="quarter" idx="16"/>
          </p:nvPr>
        </p:nvSpPr>
        <p:spPr>
          <a:xfrm>
            <a:off x="3048000" y="1809752"/>
            <a:ext cx="2963917" cy="1852449"/>
          </a:xfrm>
        </p:spPr>
        <p:txBody>
          <a:bodyPr>
            <a:normAutofit/>
          </a:bodyPr>
          <a:lstStyle>
            <a:lvl1pPr marL="0" indent="0" algn="ctr">
              <a:buFontTx/>
              <a:buNone/>
              <a:defRPr sz="1200">
                <a:solidFill>
                  <a:schemeClr val="bg1">
                    <a:lumMod val="95000"/>
                  </a:schemeClr>
                </a:solidFill>
              </a:defRPr>
            </a:lvl1pPr>
          </a:lstStyle>
          <a:p>
            <a:endParaRPr lang="en-JM" dirty="0"/>
          </a:p>
        </p:txBody>
      </p:sp>
      <p:sp>
        <p:nvSpPr>
          <p:cNvPr id="10" name="Text Placeholder 17"/>
          <p:cNvSpPr>
            <a:spLocks noGrp="1"/>
          </p:cNvSpPr>
          <p:nvPr>
            <p:ph type="body" sz="quarter" idx="24"/>
          </p:nvPr>
        </p:nvSpPr>
        <p:spPr>
          <a:xfrm>
            <a:off x="533400" y="419100"/>
            <a:ext cx="5029200" cy="323850"/>
          </a:xfrm>
        </p:spPr>
        <p:txBody>
          <a:bodyPr>
            <a:noAutofit/>
          </a:bodyPr>
          <a:lstStyle>
            <a:lvl1pPr marL="0" indent="0" algn="l">
              <a:buFontTx/>
              <a:buNone/>
              <a:defRPr sz="1300" b="0" kern="0" spc="0">
                <a:solidFill>
                  <a:schemeClr val="tx1"/>
                </a:solidFill>
                <a:latin typeface="Roboto Light"/>
                <a:ea typeface="Roboto Light"/>
                <a:cs typeface="Roboto Light"/>
              </a:defRPr>
            </a:lvl1pPr>
            <a:lvl2pPr marL="457200" indent="0">
              <a:buFontTx/>
              <a:buNone/>
              <a:defRPr sz="1050">
                <a:latin typeface="Mission Gothic Regular" pitchFamily="50" charset="0"/>
              </a:defRPr>
            </a:lvl2pPr>
            <a:lvl3pPr marL="914400" indent="0">
              <a:buFontTx/>
              <a:buNone/>
              <a:defRPr sz="1050">
                <a:latin typeface="Mission Gothic Regular" pitchFamily="50" charset="0"/>
              </a:defRPr>
            </a:lvl3pPr>
            <a:lvl4pPr marL="1371600" indent="0">
              <a:buFontTx/>
              <a:buNone/>
              <a:defRPr sz="1050">
                <a:latin typeface="Mission Gothic Regular" pitchFamily="50" charset="0"/>
              </a:defRPr>
            </a:lvl4pPr>
            <a:lvl5pPr marL="1828800" indent="0">
              <a:buFontTx/>
              <a:buNone/>
              <a:defRPr sz="1050">
                <a:latin typeface="Mission Gothic Regular" pitchFamily="50" charset="0"/>
              </a:defRPr>
            </a:lvl5pPr>
          </a:lstStyle>
          <a:p>
            <a:pPr lvl="0"/>
            <a:endParaRPr lang="en-JM" dirty="0"/>
          </a:p>
        </p:txBody>
      </p:sp>
      <p:sp>
        <p:nvSpPr>
          <p:cNvPr id="11" name="Title Placeholder 1"/>
          <p:cNvSpPr>
            <a:spLocks noGrp="1"/>
          </p:cNvSpPr>
          <p:nvPr>
            <p:ph type="title"/>
          </p:nvPr>
        </p:nvSpPr>
        <p:spPr>
          <a:xfrm>
            <a:off x="533400" y="438150"/>
            <a:ext cx="7620000" cy="857250"/>
          </a:xfrm>
          <a:prstGeom prst="rect">
            <a:avLst/>
          </a:prstGeom>
        </p:spPr>
        <p:txBody>
          <a:bodyPr vert="horz" lIns="91440" tIns="45720" rIns="91440" bIns="45720" rtlCol="0" anchor="ctr">
            <a:normAutofit/>
          </a:bodyPr>
          <a:lstStyle/>
          <a:p>
            <a:r>
              <a:rPr lang="en-US" dirty="0"/>
              <a:t>Click to edit Master title style</a:t>
            </a:r>
            <a:endParaRPr lang="en-JM" dirty="0"/>
          </a:p>
        </p:txBody>
      </p:sp>
    </p:spTree>
    <p:extLst>
      <p:ext uri="{BB962C8B-B14F-4D97-AF65-F5344CB8AC3E}">
        <p14:creationId xmlns:p14="http://schemas.microsoft.com/office/powerpoint/2010/main" val="3991689777"/>
      </p:ext>
    </p:extLst>
  </p:cSld>
  <p:clrMapOvr>
    <a:masterClrMapping/>
  </p:clrMapOvr>
  <p:transition spd="slow">
    <p:push dir="u"/>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4" name="Rectangle 3"/>
          <p:cNvSpPr/>
          <p:nvPr userDrawn="1"/>
        </p:nvSpPr>
        <p:spPr>
          <a:xfrm>
            <a:off x="0" y="0"/>
            <a:ext cx="9144000" cy="5143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16" name="Picture Placeholder 19"/>
          <p:cNvSpPr>
            <a:spLocks noGrp="1"/>
          </p:cNvSpPr>
          <p:nvPr>
            <p:ph type="pic" sz="quarter" idx="64"/>
          </p:nvPr>
        </p:nvSpPr>
        <p:spPr>
          <a:xfrm>
            <a:off x="3733802" y="1047750"/>
            <a:ext cx="1655999" cy="2895600"/>
          </a:xfrm>
        </p:spPr>
        <p:txBody>
          <a:bodyPr/>
          <a:lstStyle/>
          <a:p>
            <a:endParaRPr lang="en-JM" dirty="0"/>
          </a:p>
        </p:txBody>
      </p:sp>
    </p:spTree>
    <p:extLst>
      <p:ext uri="{BB962C8B-B14F-4D97-AF65-F5344CB8AC3E}">
        <p14:creationId xmlns:p14="http://schemas.microsoft.com/office/powerpoint/2010/main" val="1324071941"/>
      </p:ext>
    </p:extLst>
  </p:cSld>
  <p:clrMapOvr>
    <a:masterClrMapping/>
  </p:clrMapOvr>
  <p:transition spd="slow">
    <p:push dir="u"/>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1_Title and Content">
    <p:spTree>
      <p:nvGrpSpPr>
        <p:cNvPr id="1" name=""/>
        <p:cNvGrpSpPr/>
        <p:nvPr/>
      </p:nvGrpSpPr>
      <p:grpSpPr>
        <a:xfrm>
          <a:off x="0" y="0"/>
          <a:ext cx="0" cy="0"/>
          <a:chOff x="0" y="0"/>
          <a:chExt cx="0" cy="0"/>
        </a:xfrm>
      </p:grpSpPr>
      <p:sp>
        <p:nvSpPr>
          <p:cNvPr id="16" name="Picture Placeholder 19"/>
          <p:cNvSpPr>
            <a:spLocks noGrp="1"/>
          </p:cNvSpPr>
          <p:nvPr>
            <p:ph type="pic" sz="quarter" idx="64"/>
          </p:nvPr>
        </p:nvSpPr>
        <p:spPr>
          <a:xfrm>
            <a:off x="4666949" y="2057402"/>
            <a:ext cx="1276651" cy="2232291"/>
          </a:xfrm>
        </p:spPr>
        <p:txBody>
          <a:bodyPr/>
          <a:lstStyle/>
          <a:p>
            <a:endParaRPr lang="en-JM" dirty="0"/>
          </a:p>
        </p:txBody>
      </p:sp>
      <p:sp>
        <p:nvSpPr>
          <p:cNvPr id="5" name="Picture Placeholder 19"/>
          <p:cNvSpPr>
            <a:spLocks noGrp="1"/>
          </p:cNvSpPr>
          <p:nvPr>
            <p:ph type="pic" sz="quarter" idx="65"/>
          </p:nvPr>
        </p:nvSpPr>
        <p:spPr>
          <a:xfrm>
            <a:off x="3066749" y="2057402"/>
            <a:ext cx="1276651" cy="2232291"/>
          </a:xfrm>
        </p:spPr>
        <p:txBody>
          <a:bodyPr/>
          <a:lstStyle/>
          <a:p>
            <a:endParaRPr lang="en-JM" dirty="0"/>
          </a:p>
        </p:txBody>
      </p:sp>
      <p:sp>
        <p:nvSpPr>
          <p:cNvPr id="10" name="Text Placeholder 17"/>
          <p:cNvSpPr>
            <a:spLocks noGrp="1"/>
          </p:cNvSpPr>
          <p:nvPr>
            <p:ph type="body" sz="quarter" idx="24"/>
          </p:nvPr>
        </p:nvSpPr>
        <p:spPr>
          <a:xfrm>
            <a:off x="533400" y="419100"/>
            <a:ext cx="5029200" cy="323850"/>
          </a:xfrm>
        </p:spPr>
        <p:txBody>
          <a:bodyPr>
            <a:noAutofit/>
          </a:bodyPr>
          <a:lstStyle>
            <a:lvl1pPr marL="0" indent="0" algn="l">
              <a:buFontTx/>
              <a:buNone/>
              <a:defRPr sz="1300" b="0" kern="0" spc="0">
                <a:solidFill>
                  <a:schemeClr val="tx1"/>
                </a:solidFill>
                <a:latin typeface="Roboto Light"/>
                <a:ea typeface="Roboto Light"/>
                <a:cs typeface="Roboto Light"/>
              </a:defRPr>
            </a:lvl1pPr>
            <a:lvl2pPr marL="457200" indent="0">
              <a:buFontTx/>
              <a:buNone/>
              <a:defRPr sz="1050">
                <a:latin typeface="Mission Gothic Regular" pitchFamily="50" charset="0"/>
              </a:defRPr>
            </a:lvl2pPr>
            <a:lvl3pPr marL="914400" indent="0">
              <a:buFontTx/>
              <a:buNone/>
              <a:defRPr sz="1050">
                <a:latin typeface="Mission Gothic Regular" pitchFamily="50" charset="0"/>
              </a:defRPr>
            </a:lvl3pPr>
            <a:lvl4pPr marL="1371600" indent="0">
              <a:buFontTx/>
              <a:buNone/>
              <a:defRPr sz="1050">
                <a:latin typeface="Mission Gothic Regular" pitchFamily="50" charset="0"/>
              </a:defRPr>
            </a:lvl4pPr>
            <a:lvl5pPr marL="1828800" indent="0">
              <a:buFontTx/>
              <a:buNone/>
              <a:defRPr sz="1050">
                <a:latin typeface="Mission Gothic Regular" pitchFamily="50" charset="0"/>
              </a:defRPr>
            </a:lvl5pPr>
          </a:lstStyle>
          <a:p>
            <a:pPr lvl="0"/>
            <a:endParaRPr lang="en-JM" dirty="0"/>
          </a:p>
        </p:txBody>
      </p:sp>
      <p:sp>
        <p:nvSpPr>
          <p:cNvPr id="11" name="Title Placeholder 1"/>
          <p:cNvSpPr>
            <a:spLocks noGrp="1"/>
          </p:cNvSpPr>
          <p:nvPr>
            <p:ph type="title"/>
          </p:nvPr>
        </p:nvSpPr>
        <p:spPr>
          <a:xfrm>
            <a:off x="533400" y="438150"/>
            <a:ext cx="7620000" cy="857250"/>
          </a:xfrm>
          <a:prstGeom prst="rect">
            <a:avLst/>
          </a:prstGeom>
        </p:spPr>
        <p:txBody>
          <a:bodyPr vert="horz" lIns="91440" tIns="45720" rIns="91440" bIns="45720" rtlCol="0" anchor="ctr">
            <a:normAutofit/>
          </a:bodyPr>
          <a:lstStyle/>
          <a:p>
            <a:r>
              <a:rPr lang="en-US" dirty="0"/>
              <a:t>Click to edit Master title style</a:t>
            </a:r>
            <a:endParaRPr lang="en-JM" dirty="0"/>
          </a:p>
        </p:txBody>
      </p:sp>
    </p:spTree>
    <p:extLst>
      <p:ext uri="{BB962C8B-B14F-4D97-AF65-F5344CB8AC3E}">
        <p14:creationId xmlns:p14="http://schemas.microsoft.com/office/powerpoint/2010/main" val="543334680"/>
      </p:ext>
    </p:extLst>
  </p:cSld>
  <p:clrMapOvr>
    <a:masterClrMapping/>
  </p:clrMapOvr>
  <p:transition spd="slow">
    <p:push dir="u"/>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45_Title and Content">
    <p:spTree>
      <p:nvGrpSpPr>
        <p:cNvPr id="1" name=""/>
        <p:cNvGrpSpPr/>
        <p:nvPr/>
      </p:nvGrpSpPr>
      <p:grpSpPr>
        <a:xfrm>
          <a:off x="0" y="0"/>
          <a:ext cx="0" cy="0"/>
          <a:chOff x="0" y="0"/>
          <a:chExt cx="0" cy="0"/>
        </a:xfrm>
      </p:grpSpPr>
      <p:sp>
        <p:nvSpPr>
          <p:cNvPr id="5" name="Picture Placeholder 19"/>
          <p:cNvSpPr>
            <a:spLocks noGrp="1"/>
          </p:cNvSpPr>
          <p:nvPr>
            <p:ph type="pic" sz="quarter" idx="65"/>
          </p:nvPr>
        </p:nvSpPr>
        <p:spPr>
          <a:xfrm>
            <a:off x="838200" y="2495550"/>
            <a:ext cx="1828800" cy="2647950"/>
          </a:xfrm>
        </p:spPr>
        <p:txBody>
          <a:bodyPr/>
          <a:lstStyle/>
          <a:p>
            <a:endParaRPr lang="en-JM" dirty="0"/>
          </a:p>
        </p:txBody>
      </p:sp>
      <p:sp>
        <p:nvSpPr>
          <p:cNvPr id="10" name="Text Placeholder 17"/>
          <p:cNvSpPr>
            <a:spLocks noGrp="1"/>
          </p:cNvSpPr>
          <p:nvPr>
            <p:ph type="body" sz="quarter" idx="24"/>
          </p:nvPr>
        </p:nvSpPr>
        <p:spPr>
          <a:xfrm>
            <a:off x="533400" y="419100"/>
            <a:ext cx="5029200" cy="323850"/>
          </a:xfrm>
        </p:spPr>
        <p:txBody>
          <a:bodyPr>
            <a:noAutofit/>
          </a:bodyPr>
          <a:lstStyle>
            <a:lvl1pPr marL="0" indent="0" algn="l">
              <a:buFontTx/>
              <a:buNone/>
              <a:defRPr sz="1300" b="0" kern="0" spc="0">
                <a:solidFill>
                  <a:schemeClr val="tx1"/>
                </a:solidFill>
                <a:latin typeface="Roboto Light"/>
                <a:ea typeface="Roboto Light"/>
                <a:cs typeface="Roboto Light"/>
              </a:defRPr>
            </a:lvl1pPr>
            <a:lvl2pPr marL="457200" indent="0">
              <a:buFontTx/>
              <a:buNone/>
              <a:defRPr sz="1050">
                <a:latin typeface="Mission Gothic Regular" pitchFamily="50" charset="0"/>
              </a:defRPr>
            </a:lvl2pPr>
            <a:lvl3pPr marL="914400" indent="0">
              <a:buFontTx/>
              <a:buNone/>
              <a:defRPr sz="1050">
                <a:latin typeface="Mission Gothic Regular" pitchFamily="50" charset="0"/>
              </a:defRPr>
            </a:lvl3pPr>
            <a:lvl4pPr marL="1371600" indent="0">
              <a:buFontTx/>
              <a:buNone/>
              <a:defRPr sz="1050">
                <a:latin typeface="Mission Gothic Regular" pitchFamily="50" charset="0"/>
              </a:defRPr>
            </a:lvl4pPr>
            <a:lvl5pPr marL="1828800" indent="0">
              <a:buFontTx/>
              <a:buNone/>
              <a:defRPr sz="1050">
                <a:latin typeface="Mission Gothic Regular" pitchFamily="50" charset="0"/>
              </a:defRPr>
            </a:lvl5pPr>
          </a:lstStyle>
          <a:p>
            <a:pPr lvl="0"/>
            <a:endParaRPr lang="en-JM" dirty="0"/>
          </a:p>
        </p:txBody>
      </p:sp>
      <p:sp>
        <p:nvSpPr>
          <p:cNvPr id="11" name="Title Placeholder 1"/>
          <p:cNvSpPr>
            <a:spLocks noGrp="1"/>
          </p:cNvSpPr>
          <p:nvPr>
            <p:ph type="title"/>
          </p:nvPr>
        </p:nvSpPr>
        <p:spPr>
          <a:xfrm>
            <a:off x="533400" y="438150"/>
            <a:ext cx="7620000" cy="857250"/>
          </a:xfrm>
          <a:prstGeom prst="rect">
            <a:avLst/>
          </a:prstGeom>
        </p:spPr>
        <p:txBody>
          <a:bodyPr vert="horz" lIns="91440" tIns="45720" rIns="91440" bIns="45720" rtlCol="0" anchor="ctr">
            <a:normAutofit/>
          </a:bodyPr>
          <a:lstStyle/>
          <a:p>
            <a:r>
              <a:rPr lang="en-US" dirty="0"/>
              <a:t>Click to edit Master title style</a:t>
            </a:r>
            <a:endParaRPr lang="en-JM" dirty="0"/>
          </a:p>
        </p:txBody>
      </p:sp>
    </p:spTree>
    <p:extLst>
      <p:ext uri="{BB962C8B-B14F-4D97-AF65-F5344CB8AC3E}">
        <p14:creationId xmlns:p14="http://schemas.microsoft.com/office/powerpoint/2010/main" val="120155931"/>
      </p:ext>
    </p:extLst>
  </p:cSld>
  <p:clrMapOvr>
    <a:masterClrMapping/>
  </p:clrMapOvr>
  <p:transition spd="slow">
    <p:push dir="u"/>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17_Title and Content">
    <p:spTree>
      <p:nvGrpSpPr>
        <p:cNvPr id="1" name=""/>
        <p:cNvGrpSpPr/>
        <p:nvPr/>
      </p:nvGrpSpPr>
      <p:grpSpPr>
        <a:xfrm>
          <a:off x="0" y="0"/>
          <a:ext cx="0" cy="0"/>
          <a:chOff x="0" y="0"/>
          <a:chExt cx="0" cy="0"/>
        </a:xfrm>
      </p:grpSpPr>
      <p:sp>
        <p:nvSpPr>
          <p:cNvPr id="7" name="Rectangle 6"/>
          <p:cNvSpPr/>
          <p:nvPr userDrawn="1"/>
        </p:nvSpPr>
        <p:spPr>
          <a:xfrm>
            <a:off x="0" y="0"/>
            <a:ext cx="9144000" cy="5143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9" name="Text Placeholder 17"/>
          <p:cNvSpPr>
            <a:spLocks noGrp="1"/>
          </p:cNvSpPr>
          <p:nvPr>
            <p:ph type="body" sz="quarter" idx="24"/>
          </p:nvPr>
        </p:nvSpPr>
        <p:spPr>
          <a:xfrm>
            <a:off x="4038600" y="762000"/>
            <a:ext cx="2362200" cy="323850"/>
          </a:xfrm>
        </p:spPr>
        <p:txBody>
          <a:bodyPr>
            <a:noAutofit/>
          </a:bodyPr>
          <a:lstStyle>
            <a:lvl1pPr marL="0" indent="0" algn="l">
              <a:buFontTx/>
              <a:buNone/>
              <a:defRPr sz="1300" b="0" kern="0" spc="0">
                <a:solidFill>
                  <a:schemeClr val="tx1"/>
                </a:solidFill>
                <a:latin typeface="Roboto Light"/>
                <a:ea typeface="Roboto Light"/>
                <a:cs typeface="Roboto Light"/>
              </a:defRPr>
            </a:lvl1pPr>
            <a:lvl2pPr marL="457200" indent="0">
              <a:buFontTx/>
              <a:buNone/>
              <a:defRPr sz="1050">
                <a:latin typeface="Mission Gothic Regular" pitchFamily="50" charset="0"/>
              </a:defRPr>
            </a:lvl2pPr>
            <a:lvl3pPr marL="914400" indent="0">
              <a:buFontTx/>
              <a:buNone/>
              <a:defRPr sz="1050">
                <a:latin typeface="Mission Gothic Regular" pitchFamily="50" charset="0"/>
              </a:defRPr>
            </a:lvl3pPr>
            <a:lvl4pPr marL="1371600" indent="0">
              <a:buFontTx/>
              <a:buNone/>
              <a:defRPr sz="1050">
                <a:latin typeface="Mission Gothic Regular" pitchFamily="50" charset="0"/>
              </a:defRPr>
            </a:lvl4pPr>
            <a:lvl5pPr marL="1828800" indent="0">
              <a:buFontTx/>
              <a:buNone/>
              <a:defRPr sz="1050">
                <a:latin typeface="Mission Gothic Regular" pitchFamily="50" charset="0"/>
              </a:defRPr>
            </a:lvl5pPr>
          </a:lstStyle>
          <a:p>
            <a:pPr lvl="0"/>
            <a:endParaRPr lang="en-JM" dirty="0"/>
          </a:p>
        </p:txBody>
      </p:sp>
      <p:sp>
        <p:nvSpPr>
          <p:cNvPr id="11" name="Picture Placeholder 19"/>
          <p:cNvSpPr>
            <a:spLocks noGrp="1"/>
          </p:cNvSpPr>
          <p:nvPr>
            <p:ph type="pic" sz="quarter" idx="64"/>
          </p:nvPr>
        </p:nvSpPr>
        <p:spPr>
          <a:xfrm>
            <a:off x="1066802" y="1366315"/>
            <a:ext cx="1517391" cy="2653237"/>
          </a:xfrm>
        </p:spPr>
        <p:txBody>
          <a:bodyPr/>
          <a:lstStyle/>
          <a:p>
            <a:endParaRPr lang="en-JM" dirty="0"/>
          </a:p>
        </p:txBody>
      </p:sp>
      <p:sp>
        <p:nvSpPr>
          <p:cNvPr id="6" name="Title Placeholder 1"/>
          <p:cNvSpPr>
            <a:spLocks noGrp="1"/>
          </p:cNvSpPr>
          <p:nvPr>
            <p:ph type="title"/>
          </p:nvPr>
        </p:nvSpPr>
        <p:spPr>
          <a:xfrm>
            <a:off x="4038600" y="923925"/>
            <a:ext cx="4038600" cy="857250"/>
          </a:xfrm>
          <a:prstGeom prst="rect">
            <a:avLst/>
          </a:prstGeom>
        </p:spPr>
        <p:txBody>
          <a:bodyPr vert="horz" lIns="91440" tIns="45720" rIns="91440" bIns="45720" rtlCol="0" anchor="ctr">
            <a:normAutofit/>
          </a:bodyPr>
          <a:lstStyle/>
          <a:p>
            <a:r>
              <a:rPr lang="en-US" dirty="0"/>
              <a:t>Click to edit Master title style</a:t>
            </a:r>
            <a:endParaRPr lang="en-JM" dirty="0"/>
          </a:p>
        </p:txBody>
      </p:sp>
    </p:spTree>
    <p:extLst>
      <p:ext uri="{BB962C8B-B14F-4D97-AF65-F5344CB8AC3E}">
        <p14:creationId xmlns:p14="http://schemas.microsoft.com/office/powerpoint/2010/main" val="3367651272"/>
      </p:ext>
    </p:extLst>
  </p:cSld>
  <p:clrMapOvr>
    <a:masterClrMapping/>
  </p:clrMapOvr>
  <p:transition spd="slow">
    <p:push dir="u"/>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46_Title and Content">
    <p:spTree>
      <p:nvGrpSpPr>
        <p:cNvPr id="1" name=""/>
        <p:cNvGrpSpPr/>
        <p:nvPr/>
      </p:nvGrpSpPr>
      <p:grpSpPr>
        <a:xfrm>
          <a:off x="0" y="0"/>
          <a:ext cx="0" cy="0"/>
          <a:chOff x="0" y="0"/>
          <a:chExt cx="0" cy="0"/>
        </a:xfrm>
      </p:grpSpPr>
      <p:sp>
        <p:nvSpPr>
          <p:cNvPr id="7" name="Text Placeholder 7"/>
          <p:cNvSpPr txBox="1">
            <a:spLocks/>
          </p:cNvSpPr>
          <p:nvPr userDrawn="1"/>
        </p:nvSpPr>
        <p:spPr>
          <a:xfrm>
            <a:off x="2" y="0"/>
            <a:ext cx="9143999" cy="3181350"/>
          </a:xfrm>
          <a:prstGeom prst="rect">
            <a:avLst/>
          </a:prstGeom>
          <a:solidFill>
            <a:schemeClr val="accent1"/>
          </a:solidFill>
        </p:spPr>
        <p:txBody>
          <a:bodyPr vert="horz" lIns="91440" tIns="45720" rIns="91440" bIns="45720" rtlCol="0" anchor="ctr">
            <a:normAutofit/>
          </a:bodyPr>
          <a:lstStyle>
            <a:lvl1pPr marL="342900" indent="-342900" algn="l" defTabSz="914400" rtl="0" eaLnBrk="1" latinLnBrk="0" hangingPunct="1">
              <a:spcBef>
                <a:spcPct val="20000"/>
              </a:spcBef>
              <a:buFont typeface="Arial" pitchFamily="34" charset="0"/>
              <a:buChar char="•"/>
              <a:defRPr sz="1600" kern="1200">
                <a:solidFill>
                  <a:schemeClr val="bg1">
                    <a:lumMod val="65000"/>
                  </a:schemeClr>
                </a:solidFill>
                <a:latin typeface="Calibri"/>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bg1">
                    <a:lumMod val="65000"/>
                  </a:schemeClr>
                </a:solidFill>
                <a:latin typeface="Calibri"/>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bg1">
                    <a:lumMod val="65000"/>
                  </a:schemeClr>
                </a:solidFill>
                <a:latin typeface="Calibri"/>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bg1">
                    <a:lumMod val="65000"/>
                  </a:schemeClr>
                </a:solidFill>
                <a:latin typeface="Calibri"/>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bg1">
                    <a:lumMod val="65000"/>
                  </a:schemeClr>
                </a:solidFill>
                <a:latin typeface="Calibri"/>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endParaRPr lang="en-US" sz="800" dirty="0">
              <a:solidFill>
                <a:srgbClr val="FFFFFF"/>
              </a:solidFill>
              <a:latin typeface="Roboto Light"/>
              <a:cs typeface="Roboto Light"/>
            </a:endParaRPr>
          </a:p>
        </p:txBody>
      </p:sp>
      <p:sp>
        <p:nvSpPr>
          <p:cNvPr id="9" name="Text Placeholder 17"/>
          <p:cNvSpPr>
            <a:spLocks noGrp="1"/>
          </p:cNvSpPr>
          <p:nvPr>
            <p:ph type="body" sz="quarter" idx="24"/>
          </p:nvPr>
        </p:nvSpPr>
        <p:spPr>
          <a:xfrm>
            <a:off x="4038600" y="762000"/>
            <a:ext cx="2362200" cy="323850"/>
          </a:xfrm>
        </p:spPr>
        <p:txBody>
          <a:bodyPr>
            <a:noAutofit/>
          </a:bodyPr>
          <a:lstStyle>
            <a:lvl1pPr marL="0" indent="0" algn="l">
              <a:buFontTx/>
              <a:buNone/>
              <a:defRPr sz="1300" b="0" kern="0" spc="0">
                <a:solidFill>
                  <a:schemeClr val="bg1"/>
                </a:solidFill>
                <a:latin typeface="Roboto Light"/>
                <a:ea typeface="Roboto Light"/>
                <a:cs typeface="Roboto Light"/>
              </a:defRPr>
            </a:lvl1pPr>
            <a:lvl2pPr marL="457200" indent="0">
              <a:buFontTx/>
              <a:buNone/>
              <a:defRPr sz="1050">
                <a:latin typeface="Mission Gothic Regular" pitchFamily="50" charset="0"/>
              </a:defRPr>
            </a:lvl2pPr>
            <a:lvl3pPr marL="914400" indent="0">
              <a:buFontTx/>
              <a:buNone/>
              <a:defRPr sz="1050">
                <a:latin typeface="Mission Gothic Regular" pitchFamily="50" charset="0"/>
              </a:defRPr>
            </a:lvl3pPr>
            <a:lvl4pPr marL="1371600" indent="0">
              <a:buFontTx/>
              <a:buNone/>
              <a:defRPr sz="1050">
                <a:latin typeface="Mission Gothic Regular" pitchFamily="50" charset="0"/>
              </a:defRPr>
            </a:lvl4pPr>
            <a:lvl5pPr marL="1828800" indent="0">
              <a:buFontTx/>
              <a:buNone/>
              <a:defRPr sz="1050">
                <a:latin typeface="Mission Gothic Regular" pitchFamily="50" charset="0"/>
              </a:defRPr>
            </a:lvl5pPr>
          </a:lstStyle>
          <a:p>
            <a:pPr lvl="0"/>
            <a:endParaRPr lang="en-JM" dirty="0"/>
          </a:p>
        </p:txBody>
      </p:sp>
      <p:sp>
        <p:nvSpPr>
          <p:cNvPr id="11" name="Picture Placeholder 19"/>
          <p:cNvSpPr>
            <a:spLocks noGrp="1"/>
          </p:cNvSpPr>
          <p:nvPr>
            <p:ph type="pic" sz="quarter" idx="64"/>
          </p:nvPr>
        </p:nvSpPr>
        <p:spPr>
          <a:xfrm>
            <a:off x="1084827" y="1029113"/>
            <a:ext cx="1744799" cy="3050870"/>
          </a:xfrm>
        </p:spPr>
        <p:txBody>
          <a:bodyPr/>
          <a:lstStyle/>
          <a:p>
            <a:endParaRPr lang="en-JM" dirty="0"/>
          </a:p>
        </p:txBody>
      </p:sp>
      <p:sp>
        <p:nvSpPr>
          <p:cNvPr id="6" name="Title Placeholder 1"/>
          <p:cNvSpPr>
            <a:spLocks noGrp="1"/>
          </p:cNvSpPr>
          <p:nvPr>
            <p:ph type="title"/>
          </p:nvPr>
        </p:nvSpPr>
        <p:spPr>
          <a:xfrm>
            <a:off x="4038600" y="923925"/>
            <a:ext cx="4038600" cy="857250"/>
          </a:xfrm>
          <a:prstGeom prst="rect">
            <a:avLst/>
          </a:prstGeom>
        </p:spPr>
        <p:txBody>
          <a:bodyPr vert="horz" lIns="91440" tIns="45720" rIns="91440" bIns="45720" rtlCol="0" anchor="ctr">
            <a:normAutofit/>
          </a:bodyPr>
          <a:lstStyle>
            <a:lvl1pPr>
              <a:defRPr>
                <a:solidFill>
                  <a:schemeClr val="bg1"/>
                </a:solidFill>
              </a:defRPr>
            </a:lvl1pPr>
          </a:lstStyle>
          <a:p>
            <a:r>
              <a:rPr lang="en-US" dirty="0"/>
              <a:t>Click to edit Master title style</a:t>
            </a:r>
            <a:endParaRPr lang="en-JM" dirty="0"/>
          </a:p>
        </p:txBody>
      </p:sp>
    </p:spTree>
    <p:extLst>
      <p:ext uri="{BB962C8B-B14F-4D97-AF65-F5344CB8AC3E}">
        <p14:creationId xmlns:p14="http://schemas.microsoft.com/office/powerpoint/2010/main" val="104421772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withEffect">
                                  <p:stCondLst>
                                    <p:cond delay="0"/>
                                  </p:stCondLst>
                                  <p:childTnLst>
                                    <p:set>
                                      <p:cBhvr>
                                        <p:cTn id="6" dur="1" fill="hold">
                                          <p:stCondLst>
                                            <p:cond delay="0"/>
                                          </p:stCondLst>
                                        </p:cTn>
                                        <p:tgtEl>
                                          <p:spTgt spid="7">
                                            <p:bg/>
                                          </p:spTgt>
                                        </p:tgtEl>
                                        <p:attrNameLst>
                                          <p:attrName>style.visibility</p:attrName>
                                        </p:attrNameLst>
                                      </p:cBhvr>
                                      <p:to>
                                        <p:strVal val="visible"/>
                                      </p:to>
                                    </p:set>
                                    <p:anim calcmode="lin" valueType="num">
                                      <p:cBhvr additive="base">
                                        <p:cTn id="7" dur="800"/>
                                        <p:tgtEl>
                                          <p:spTgt spid="7">
                                            <p:bg/>
                                          </p:spTgt>
                                        </p:tgtEl>
                                        <p:attrNameLst>
                                          <p:attrName>ppt_x</p:attrName>
                                        </p:attrNameLst>
                                      </p:cBhvr>
                                      <p:tavLst>
                                        <p:tav tm="0">
                                          <p:val>
                                            <p:strVal val="#ppt_x-#ppt_w*1.125000"/>
                                          </p:val>
                                        </p:tav>
                                        <p:tav tm="100000">
                                          <p:val>
                                            <p:strVal val="#ppt_x"/>
                                          </p:val>
                                        </p:tav>
                                      </p:tavLst>
                                    </p:anim>
                                    <p:animEffect transition="in" filter="wipe(right)">
                                      <p:cBhvr>
                                        <p:cTn id="8" dur="800"/>
                                        <p:tgtEl>
                                          <p:spTgt spid="7">
                                            <p:bg/>
                                          </p:spTgt>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8" fill="hold" grpId="0" nodeType="clickEffect" nodePh="1">
                                  <p:stCondLst>
                                    <p:cond delay="0"/>
                                  </p:stCondLst>
                                  <p:endCondLst>
                                    <p:cond evt="begin" delay="0">
                                      <p:tn val="11"/>
                                    </p:cond>
                                  </p:endCondLst>
                                  <p:childTnLst>
                                    <p:set>
                                      <p:cBhvr>
                                        <p:cTn id="12" dur="1" fill="hold">
                                          <p:stCondLst>
                                            <p:cond delay="0"/>
                                          </p:stCondLst>
                                        </p:cTn>
                                        <p:tgtEl>
                                          <p:spTgt spid="7">
                                            <p:txEl>
                                              <p:pRg st="0" end="0"/>
                                            </p:txEl>
                                          </p:spTgt>
                                        </p:tgtEl>
                                        <p:attrNameLst>
                                          <p:attrName>style.visibility</p:attrName>
                                        </p:attrNameLst>
                                      </p:cBhvr>
                                      <p:to>
                                        <p:strVal val="visible"/>
                                      </p:to>
                                    </p:set>
                                    <p:anim calcmode="lin" valueType="num">
                                      <p:cBhvr additive="base">
                                        <p:cTn id="13" dur="800"/>
                                        <p:tgtEl>
                                          <p:spTgt spid="7">
                                            <p:txEl>
                                              <p:pRg st="0" end="0"/>
                                            </p:txEl>
                                          </p:spTgt>
                                        </p:tgtEl>
                                        <p:attrNameLst>
                                          <p:attrName>ppt_x</p:attrName>
                                        </p:attrNameLst>
                                      </p:cBhvr>
                                      <p:tavLst>
                                        <p:tav tm="0">
                                          <p:val>
                                            <p:strVal val="#ppt_x-#ppt_w*1.125000"/>
                                          </p:val>
                                        </p:tav>
                                        <p:tav tm="100000">
                                          <p:val>
                                            <p:strVal val="#ppt_x"/>
                                          </p:val>
                                        </p:tav>
                                      </p:tavLst>
                                    </p:anim>
                                    <p:animEffect transition="in" filter="wipe(right)">
                                      <p:cBhvr>
                                        <p:cTn id="14" dur="8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animBg="1"/>
    </p:bld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49_Title and Content">
    <p:spTree>
      <p:nvGrpSpPr>
        <p:cNvPr id="1" name=""/>
        <p:cNvGrpSpPr/>
        <p:nvPr/>
      </p:nvGrpSpPr>
      <p:grpSpPr>
        <a:xfrm>
          <a:off x="0" y="0"/>
          <a:ext cx="0" cy="0"/>
          <a:chOff x="0" y="0"/>
          <a:chExt cx="0" cy="0"/>
        </a:xfrm>
      </p:grpSpPr>
      <p:sp>
        <p:nvSpPr>
          <p:cNvPr id="9" name="Text Placeholder 17"/>
          <p:cNvSpPr>
            <a:spLocks noGrp="1"/>
          </p:cNvSpPr>
          <p:nvPr>
            <p:ph type="body" sz="quarter" idx="24"/>
          </p:nvPr>
        </p:nvSpPr>
        <p:spPr>
          <a:xfrm>
            <a:off x="4038600" y="762000"/>
            <a:ext cx="2362200" cy="323850"/>
          </a:xfrm>
        </p:spPr>
        <p:txBody>
          <a:bodyPr>
            <a:noAutofit/>
          </a:bodyPr>
          <a:lstStyle>
            <a:lvl1pPr marL="0" indent="0" algn="l">
              <a:buFontTx/>
              <a:buNone/>
              <a:defRPr sz="1300" b="0" kern="0" spc="0">
                <a:solidFill>
                  <a:schemeClr val="tx1">
                    <a:lumMod val="75000"/>
                  </a:schemeClr>
                </a:solidFill>
                <a:latin typeface="Roboto Light"/>
                <a:ea typeface="Roboto Light"/>
                <a:cs typeface="Roboto Light"/>
              </a:defRPr>
            </a:lvl1pPr>
            <a:lvl2pPr marL="457200" indent="0">
              <a:buFontTx/>
              <a:buNone/>
              <a:defRPr sz="1050">
                <a:latin typeface="Mission Gothic Regular" pitchFamily="50" charset="0"/>
              </a:defRPr>
            </a:lvl2pPr>
            <a:lvl3pPr marL="914400" indent="0">
              <a:buFontTx/>
              <a:buNone/>
              <a:defRPr sz="1050">
                <a:latin typeface="Mission Gothic Regular" pitchFamily="50" charset="0"/>
              </a:defRPr>
            </a:lvl3pPr>
            <a:lvl4pPr marL="1371600" indent="0">
              <a:buFontTx/>
              <a:buNone/>
              <a:defRPr sz="1050">
                <a:latin typeface="Mission Gothic Regular" pitchFamily="50" charset="0"/>
              </a:defRPr>
            </a:lvl4pPr>
            <a:lvl5pPr marL="1828800" indent="0">
              <a:buFontTx/>
              <a:buNone/>
              <a:defRPr sz="1050">
                <a:latin typeface="Mission Gothic Regular" pitchFamily="50" charset="0"/>
              </a:defRPr>
            </a:lvl5pPr>
          </a:lstStyle>
          <a:p>
            <a:pPr lvl="0"/>
            <a:endParaRPr lang="en-JM" dirty="0"/>
          </a:p>
        </p:txBody>
      </p:sp>
      <p:sp>
        <p:nvSpPr>
          <p:cNvPr id="11" name="Picture Placeholder 19"/>
          <p:cNvSpPr>
            <a:spLocks noGrp="1"/>
          </p:cNvSpPr>
          <p:nvPr>
            <p:ph type="pic" sz="quarter" idx="64"/>
          </p:nvPr>
        </p:nvSpPr>
        <p:spPr>
          <a:xfrm>
            <a:off x="1084827" y="1029113"/>
            <a:ext cx="1744799" cy="3050870"/>
          </a:xfrm>
        </p:spPr>
        <p:txBody>
          <a:bodyPr/>
          <a:lstStyle/>
          <a:p>
            <a:endParaRPr lang="en-JM" dirty="0"/>
          </a:p>
        </p:txBody>
      </p:sp>
      <p:sp>
        <p:nvSpPr>
          <p:cNvPr id="6" name="Title Placeholder 1"/>
          <p:cNvSpPr>
            <a:spLocks noGrp="1"/>
          </p:cNvSpPr>
          <p:nvPr>
            <p:ph type="title"/>
          </p:nvPr>
        </p:nvSpPr>
        <p:spPr>
          <a:xfrm>
            <a:off x="4038600" y="923925"/>
            <a:ext cx="4038600" cy="857250"/>
          </a:xfrm>
          <a:prstGeom prst="rect">
            <a:avLst/>
          </a:prstGeom>
        </p:spPr>
        <p:txBody>
          <a:bodyPr vert="horz" lIns="91440" tIns="45720" rIns="91440" bIns="45720" rtlCol="0" anchor="ctr">
            <a:normAutofit/>
          </a:bodyPr>
          <a:lstStyle/>
          <a:p>
            <a:r>
              <a:rPr lang="en-US" dirty="0"/>
              <a:t>Click to edit Master title style</a:t>
            </a:r>
            <a:endParaRPr lang="en-JM" dirty="0"/>
          </a:p>
        </p:txBody>
      </p:sp>
      <p:sp>
        <p:nvSpPr>
          <p:cNvPr id="3" name="Picture Placeholder 2"/>
          <p:cNvSpPr>
            <a:spLocks noGrp="1"/>
          </p:cNvSpPr>
          <p:nvPr>
            <p:ph type="pic" sz="quarter" idx="65"/>
          </p:nvPr>
        </p:nvSpPr>
        <p:spPr>
          <a:xfrm>
            <a:off x="8120" y="-14833"/>
            <a:ext cx="9144000" cy="3181350"/>
          </a:xfrm>
        </p:spPr>
        <p:txBody>
          <a:bodyPr/>
          <a:lstStyle/>
          <a:p>
            <a:endParaRPr lang="en-US"/>
          </a:p>
        </p:txBody>
      </p:sp>
    </p:spTree>
    <p:extLst>
      <p:ext uri="{BB962C8B-B14F-4D97-AF65-F5344CB8AC3E}">
        <p14:creationId xmlns:p14="http://schemas.microsoft.com/office/powerpoint/2010/main" val="3124924032"/>
      </p:ext>
    </p:extLst>
  </p:cSld>
  <p:clrMapOvr>
    <a:masterClrMapping/>
  </p:clrMapOvr>
  <p:transition spd="slow">
    <p:push dir="u"/>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7" name="Content Placeholder 37"/>
          <p:cNvSpPr>
            <a:spLocks noGrp="1"/>
          </p:cNvSpPr>
          <p:nvPr>
            <p:ph sz="quarter" idx="18"/>
          </p:nvPr>
        </p:nvSpPr>
        <p:spPr>
          <a:xfrm>
            <a:off x="2825407" y="1504950"/>
            <a:ext cx="1524000" cy="304800"/>
          </a:xfrm>
        </p:spPr>
        <p:txBody>
          <a:bodyPr>
            <a:noAutofit/>
          </a:bodyPr>
          <a:lstStyle>
            <a:lvl1pPr algn="ctr">
              <a:buNone/>
              <a:defRPr sz="1200">
                <a:solidFill>
                  <a:schemeClr val="tx1"/>
                </a:solidFill>
                <a:latin typeface="Roboto Slab Bold"/>
                <a:ea typeface="Roboto Light"/>
                <a:cs typeface="Roboto Slab Bold"/>
              </a:defRPr>
            </a:lvl1pPr>
            <a:lvl2pPr>
              <a:defRPr sz="1600"/>
            </a:lvl2pPr>
            <a:lvl3pPr>
              <a:defRPr sz="1600"/>
            </a:lvl3pPr>
            <a:lvl4pPr>
              <a:defRPr sz="1600"/>
            </a:lvl4pPr>
            <a:lvl5pPr algn="ctr">
              <a:buNone/>
              <a:defRPr sz="1600"/>
            </a:lvl5pPr>
          </a:lstStyle>
          <a:p>
            <a:pPr lvl="0"/>
            <a:endParaRPr lang="en-JM" dirty="0"/>
          </a:p>
        </p:txBody>
      </p:sp>
      <p:sp>
        <p:nvSpPr>
          <p:cNvPr id="8" name="Content Placeholder 37"/>
          <p:cNvSpPr>
            <a:spLocks noGrp="1"/>
          </p:cNvSpPr>
          <p:nvPr>
            <p:ph sz="quarter" idx="19"/>
          </p:nvPr>
        </p:nvSpPr>
        <p:spPr>
          <a:xfrm>
            <a:off x="4724400" y="1504950"/>
            <a:ext cx="1524000" cy="304800"/>
          </a:xfrm>
        </p:spPr>
        <p:txBody>
          <a:bodyPr>
            <a:noAutofit/>
          </a:bodyPr>
          <a:lstStyle>
            <a:lvl1pPr algn="ctr">
              <a:buNone/>
              <a:defRPr sz="1200">
                <a:solidFill>
                  <a:schemeClr val="tx1"/>
                </a:solidFill>
                <a:latin typeface="Roboto Slab Bold"/>
                <a:ea typeface="Roboto Light"/>
                <a:cs typeface="Roboto Slab Bold"/>
              </a:defRPr>
            </a:lvl1pPr>
            <a:lvl2pPr>
              <a:defRPr sz="1600"/>
            </a:lvl2pPr>
            <a:lvl3pPr>
              <a:defRPr sz="1600"/>
            </a:lvl3pPr>
            <a:lvl4pPr>
              <a:defRPr sz="1600"/>
            </a:lvl4pPr>
            <a:lvl5pPr algn="ctr">
              <a:buNone/>
              <a:defRPr sz="1600"/>
            </a:lvl5pPr>
          </a:lstStyle>
          <a:p>
            <a:pPr lvl="0"/>
            <a:endParaRPr lang="en-JM" dirty="0"/>
          </a:p>
        </p:txBody>
      </p:sp>
      <p:sp>
        <p:nvSpPr>
          <p:cNvPr id="9" name="Content Placeholder 37"/>
          <p:cNvSpPr>
            <a:spLocks noGrp="1"/>
          </p:cNvSpPr>
          <p:nvPr>
            <p:ph sz="quarter" idx="20"/>
          </p:nvPr>
        </p:nvSpPr>
        <p:spPr>
          <a:xfrm>
            <a:off x="6705600" y="1504950"/>
            <a:ext cx="1524000" cy="304800"/>
          </a:xfrm>
        </p:spPr>
        <p:txBody>
          <a:bodyPr>
            <a:noAutofit/>
          </a:bodyPr>
          <a:lstStyle>
            <a:lvl1pPr algn="ctr">
              <a:buNone/>
              <a:defRPr sz="1200">
                <a:solidFill>
                  <a:schemeClr val="tx1"/>
                </a:solidFill>
                <a:latin typeface="Roboto Slab Bold"/>
                <a:ea typeface="Roboto Light"/>
                <a:cs typeface="Roboto Slab Bold"/>
              </a:defRPr>
            </a:lvl1pPr>
            <a:lvl2pPr>
              <a:defRPr sz="1600"/>
            </a:lvl2pPr>
            <a:lvl3pPr>
              <a:defRPr sz="1600"/>
            </a:lvl3pPr>
            <a:lvl4pPr>
              <a:defRPr sz="1600"/>
            </a:lvl4pPr>
            <a:lvl5pPr algn="ctr">
              <a:buNone/>
              <a:defRPr sz="1600"/>
            </a:lvl5pPr>
          </a:lstStyle>
          <a:p>
            <a:pPr lvl="0"/>
            <a:endParaRPr lang="en-JM" dirty="0"/>
          </a:p>
        </p:txBody>
      </p:sp>
      <p:sp>
        <p:nvSpPr>
          <p:cNvPr id="10" name="Content Placeholder 37"/>
          <p:cNvSpPr>
            <a:spLocks noGrp="1"/>
          </p:cNvSpPr>
          <p:nvPr>
            <p:ph sz="quarter" idx="21"/>
          </p:nvPr>
        </p:nvSpPr>
        <p:spPr>
          <a:xfrm>
            <a:off x="762000" y="1504950"/>
            <a:ext cx="1524000" cy="304800"/>
          </a:xfrm>
        </p:spPr>
        <p:txBody>
          <a:bodyPr>
            <a:noAutofit/>
          </a:bodyPr>
          <a:lstStyle>
            <a:lvl1pPr algn="ctr">
              <a:buNone/>
              <a:defRPr sz="1200">
                <a:solidFill>
                  <a:schemeClr val="tx1"/>
                </a:solidFill>
                <a:latin typeface="Roboto Slab Bold"/>
                <a:ea typeface="Roboto Light"/>
                <a:cs typeface="Roboto Slab Bold"/>
              </a:defRPr>
            </a:lvl1pPr>
            <a:lvl2pPr>
              <a:defRPr sz="1600"/>
            </a:lvl2pPr>
            <a:lvl3pPr>
              <a:defRPr sz="1600"/>
            </a:lvl3pPr>
            <a:lvl4pPr>
              <a:defRPr sz="1600"/>
            </a:lvl4pPr>
            <a:lvl5pPr algn="ctr">
              <a:buNone/>
              <a:defRPr sz="1600"/>
            </a:lvl5pPr>
          </a:lstStyle>
          <a:p>
            <a:pPr lvl="0"/>
            <a:endParaRPr lang="en-JM" dirty="0"/>
          </a:p>
        </p:txBody>
      </p:sp>
      <p:sp>
        <p:nvSpPr>
          <p:cNvPr id="11" name="Picture Placeholder 28"/>
          <p:cNvSpPr>
            <a:spLocks noGrp="1" noChangeAspect="1"/>
          </p:cNvSpPr>
          <p:nvPr>
            <p:ph type="pic" sz="quarter" idx="50"/>
          </p:nvPr>
        </p:nvSpPr>
        <p:spPr>
          <a:xfrm>
            <a:off x="804002" y="1885950"/>
            <a:ext cx="1439999" cy="1439998"/>
          </a:xfrm>
          <a:prstGeom prst="ellipse">
            <a:avLst/>
          </a:prstGeom>
          <a:ln w="76200" cap="sq">
            <a:noFill/>
            <a:miter lim="800000"/>
          </a:ln>
          <a:effectLst/>
        </p:spPr>
        <p:txBody>
          <a:bodyPr>
            <a:normAutofit/>
          </a:bodyPr>
          <a:lstStyle>
            <a:lvl1pPr marL="0" indent="0" algn="ctr">
              <a:buFontTx/>
              <a:buNone/>
              <a:defRPr sz="1200">
                <a:solidFill>
                  <a:srgbClr val="17252F"/>
                </a:solidFill>
                <a:latin typeface="Roboto Light"/>
                <a:cs typeface="Roboto Light"/>
              </a:defRPr>
            </a:lvl1pPr>
          </a:lstStyle>
          <a:p>
            <a:endParaRPr lang="en-JM" dirty="0"/>
          </a:p>
        </p:txBody>
      </p:sp>
      <p:sp>
        <p:nvSpPr>
          <p:cNvPr id="12" name="Picture Placeholder 28"/>
          <p:cNvSpPr>
            <a:spLocks noGrp="1" noChangeAspect="1"/>
          </p:cNvSpPr>
          <p:nvPr>
            <p:ph type="pic" sz="quarter" idx="51"/>
          </p:nvPr>
        </p:nvSpPr>
        <p:spPr>
          <a:xfrm>
            <a:off x="2825406" y="1885950"/>
            <a:ext cx="1439999" cy="1439998"/>
          </a:xfrm>
          <a:prstGeom prst="ellipse">
            <a:avLst/>
          </a:prstGeom>
          <a:ln w="76200" cap="sq">
            <a:noFill/>
            <a:miter lim="800000"/>
          </a:ln>
          <a:effectLst/>
        </p:spPr>
        <p:txBody>
          <a:bodyPr>
            <a:normAutofit/>
          </a:bodyPr>
          <a:lstStyle>
            <a:lvl1pPr marL="0" indent="0" algn="ctr">
              <a:buFontTx/>
              <a:buNone/>
              <a:defRPr sz="1200">
                <a:solidFill>
                  <a:srgbClr val="17252F"/>
                </a:solidFill>
                <a:latin typeface="Roboto Light"/>
                <a:cs typeface="Roboto Light"/>
              </a:defRPr>
            </a:lvl1pPr>
          </a:lstStyle>
          <a:p>
            <a:endParaRPr lang="en-JM" dirty="0"/>
          </a:p>
        </p:txBody>
      </p:sp>
      <p:sp>
        <p:nvSpPr>
          <p:cNvPr id="13" name="Picture Placeholder 28"/>
          <p:cNvSpPr>
            <a:spLocks noGrp="1" noChangeAspect="1"/>
          </p:cNvSpPr>
          <p:nvPr>
            <p:ph type="pic" sz="quarter" idx="52"/>
          </p:nvPr>
        </p:nvSpPr>
        <p:spPr>
          <a:xfrm>
            <a:off x="4766402" y="1885950"/>
            <a:ext cx="1439999" cy="1439998"/>
          </a:xfrm>
          <a:prstGeom prst="ellipse">
            <a:avLst/>
          </a:prstGeom>
          <a:ln w="76200" cap="sq">
            <a:noFill/>
            <a:miter lim="800000"/>
          </a:ln>
          <a:effectLst/>
        </p:spPr>
        <p:txBody>
          <a:bodyPr>
            <a:normAutofit/>
          </a:bodyPr>
          <a:lstStyle>
            <a:lvl1pPr marL="0" indent="0" algn="ctr">
              <a:buFontTx/>
              <a:buNone/>
              <a:defRPr sz="1200">
                <a:solidFill>
                  <a:srgbClr val="17252F"/>
                </a:solidFill>
                <a:latin typeface="Roboto Light"/>
                <a:cs typeface="Roboto Light"/>
              </a:defRPr>
            </a:lvl1pPr>
          </a:lstStyle>
          <a:p>
            <a:endParaRPr lang="en-JM" dirty="0"/>
          </a:p>
        </p:txBody>
      </p:sp>
      <p:sp>
        <p:nvSpPr>
          <p:cNvPr id="14" name="Picture Placeholder 28"/>
          <p:cNvSpPr>
            <a:spLocks noGrp="1" noChangeAspect="1"/>
          </p:cNvSpPr>
          <p:nvPr>
            <p:ph type="pic" sz="quarter" idx="53"/>
          </p:nvPr>
        </p:nvSpPr>
        <p:spPr>
          <a:xfrm>
            <a:off x="6747602" y="1885950"/>
            <a:ext cx="1439999" cy="1439998"/>
          </a:xfrm>
          <a:prstGeom prst="ellipse">
            <a:avLst/>
          </a:prstGeom>
          <a:ln w="76200" cap="sq">
            <a:noFill/>
            <a:miter lim="800000"/>
          </a:ln>
          <a:effectLst/>
        </p:spPr>
        <p:txBody>
          <a:bodyPr>
            <a:normAutofit/>
          </a:bodyPr>
          <a:lstStyle>
            <a:lvl1pPr marL="0" indent="0" algn="ctr">
              <a:buFontTx/>
              <a:buNone/>
              <a:defRPr sz="1200">
                <a:solidFill>
                  <a:srgbClr val="17252F"/>
                </a:solidFill>
                <a:latin typeface="Roboto Light"/>
                <a:cs typeface="Roboto Light"/>
              </a:defRPr>
            </a:lvl1pPr>
          </a:lstStyle>
          <a:p>
            <a:endParaRPr lang="en-JM" dirty="0"/>
          </a:p>
        </p:txBody>
      </p:sp>
      <p:sp>
        <p:nvSpPr>
          <p:cNvPr id="19" name="Text Placeholder 7"/>
          <p:cNvSpPr>
            <a:spLocks noGrp="1"/>
          </p:cNvSpPr>
          <p:nvPr>
            <p:ph type="body" sz="quarter" idx="61"/>
          </p:nvPr>
        </p:nvSpPr>
        <p:spPr>
          <a:xfrm>
            <a:off x="2590800" y="3714750"/>
            <a:ext cx="1828800" cy="533400"/>
          </a:xfrm>
        </p:spPr>
        <p:txBody>
          <a:bodyPr>
            <a:noAutofit/>
          </a:bodyPr>
          <a:lstStyle>
            <a:lvl1pPr marL="0" indent="0" algn="ctr">
              <a:buFontTx/>
              <a:buNone/>
              <a:defRPr sz="1000">
                <a:solidFill>
                  <a:schemeClr val="tx1">
                    <a:lumMod val="50000"/>
                    <a:lumOff val="50000"/>
                  </a:schemeClr>
                </a:solidFill>
                <a:latin typeface="Roboto Light"/>
                <a:cs typeface="Roboto Light"/>
              </a:defRPr>
            </a:lvl1pPr>
            <a:lvl2pPr marL="457200" indent="0">
              <a:buFontTx/>
              <a:buNone/>
              <a:defRPr sz="1200">
                <a:solidFill>
                  <a:schemeClr val="tx1">
                    <a:lumMod val="75000"/>
                    <a:lumOff val="25000"/>
                  </a:schemeClr>
                </a:solidFill>
              </a:defRPr>
            </a:lvl2pPr>
            <a:lvl3pPr marL="914400" indent="0">
              <a:buFontTx/>
              <a:buNone/>
              <a:defRPr sz="1200">
                <a:solidFill>
                  <a:schemeClr val="tx1">
                    <a:lumMod val="75000"/>
                    <a:lumOff val="25000"/>
                  </a:schemeClr>
                </a:solidFill>
              </a:defRPr>
            </a:lvl3pPr>
            <a:lvl4pPr marL="1371600" indent="0">
              <a:buFontTx/>
              <a:buNone/>
              <a:defRPr sz="1200">
                <a:solidFill>
                  <a:schemeClr val="tx1">
                    <a:lumMod val="75000"/>
                    <a:lumOff val="25000"/>
                  </a:schemeClr>
                </a:solidFill>
              </a:defRPr>
            </a:lvl4pPr>
            <a:lvl5pPr marL="1828800" indent="0">
              <a:buFontTx/>
              <a:buNone/>
              <a:defRPr sz="1200">
                <a:solidFill>
                  <a:schemeClr val="tx1">
                    <a:lumMod val="75000"/>
                    <a:lumOff val="25000"/>
                  </a:schemeClr>
                </a:solidFill>
              </a:defRPr>
            </a:lvl5pPr>
          </a:lstStyle>
          <a:p>
            <a:pPr lvl="0"/>
            <a:endParaRPr lang="en-JM" dirty="0"/>
          </a:p>
        </p:txBody>
      </p:sp>
      <p:sp>
        <p:nvSpPr>
          <p:cNvPr id="20" name="Text Placeholder 7"/>
          <p:cNvSpPr>
            <a:spLocks noGrp="1"/>
          </p:cNvSpPr>
          <p:nvPr>
            <p:ph type="body" sz="quarter" idx="62"/>
          </p:nvPr>
        </p:nvSpPr>
        <p:spPr>
          <a:xfrm>
            <a:off x="4572000" y="3714750"/>
            <a:ext cx="1828800" cy="533400"/>
          </a:xfrm>
        </p:spPr>
        <p:txBody>
          <a:bodyPr>
            <a:noAutofit/>
          </a:bodyPr>
          <a:lstStyle>
            <a:lvl1pPr marL="0" indent="0" algn="ctr">
              <a:buFontTx/>
              <a:buNone/>
              <a:defRPr sz="1000">
                <a:solidFill>
                  <a:schemeClr val="tx1">
                    <a:lumMod val="50000"/>
                    <a:lumOff val="50000"/>
                  </a:schemeClr>
                </a:solidFill>
                <a:latin typeface="Roboto Light"/>
                <a:cs typeface="Roboto Light"/>
              </a:defRPr>
            </a:lvl1pPr>
            <a:lvl2pPr marL="457200" indent="0">
              <a:buFontTx/>
              <a:buNone/>
              <a:defRPr sz="1200">
                <a:solidFill>
                  <a:schemeClr val="tx1">
                    <a:lumMod val="75000"/>
                    <a:lumOff val="25000"/>
                  </a:schemeClr>
                </a:solidFill>
              </a:defRPr>
            </a:lvl2pPr>
            <a:lvl3pPr marL="914400" indent="0">
              <a:buFontTx/>
              <a:buNone/>
              <a:defRPr sz="1200">
                <a:solidFill>
                  <a:schemeClr val="tx1">
                    <a:lumMod val="75000"/>
                    <a:lumOff val="25000"/>
                  </a:schemeClr>
                </a:solidFill>
              </a:defRPr>
            </a:lvl3pPr>
            <a:lvl4pPr marL="1371600" indent="0">
              <a:buFontTx/>
              <a:buNone/>
              <a:defRPr sz="1200">
                <a:solidFill>
                  <a:schemeClr val="tx1">
                    <a:lumMod val="75000"/>
                    <a:lumOff val="25000"/>
                  </a:schemeClr>
                </a:solidFill>
              </a:defRPr>
            </a:lvl4pPr>
            <a:lvl5pPr marL="1828800" indent="0">
              <a:buFontTx/>
              <a:buNone/>
              <a:defRPr sz="1200">
                <a:solidFill>
                  <a:schemeClr val="tx1">
                    <a:lumMod val="75000"/>
                    <a:lumOff val="25000"/>
                  </a:schemeClr>
                </a:solidFill>
              </a:defRPr>
            </a:lvl5pPr>
          </a:lstStyle>
          <a:p>
            <a:pPr lvl="0"/>
            <a:endParaRPr lang="en-JM" dirty="0"/>
          </a:p>
        </p:txBody>
      </p:sp>
      <p:sp>
        <p:nvSpPr>
          <p:cNvPr id="21" name="Text Placeholder 7"/>
          <p:cNvSpPr>
            <a:spLocks noGrp="1"/>
          </p:cNvSpPr>
          <p:nvPr>
            <p:ph type="body" sz="quarter" idx="63"/>
          </p:nvPr>
        </p:nvSpPr>
        <p:spPr>
          <a:xfrm>
            <a:off x="6553200" y="3714750"/>
            <a:ext cx="1828800" cy="533400"/>
          </a:xfrm>
        </p:spPr>
        <p:txBody>
          <a:bodyPr>
            <a:noAutofit/>
          </a:bodyPr>
          <a:lstStyle>
            <a:lvl1pPr marL="0" indent="0" algn="ctr">
              <a:buFontTx/>
              <a:buNone/>
              <a:defRPr sz="1000">
                <a:solidFill>
                  <a:schemeClr val="tx1">
                    <a:lumMod val="50000"/>
                    <a:lumOff val="50000"/>
                  </a:schemeClr>
                </a:solidFill>
                <a:latin typeface="Roboto Light"/>
                <a:cs typeface="Roboto Light"/>
              </a:defRPr>
            </a:lvl1pPr>
            <a:lvl2pPr marL="457200" indent="0">
              <a:buFontTx/>
              <a:buNone/>
              <a:defRPr sz="1200">
                <a:solidFill>
                  <a:schemeClr val="tx1">
                    <a:lumMod val="75000"/>
                    <a:lumOff val="25000"/>
                  </a:schemeClr>
                </a:solidFill>
              </a:defRPr>
            </a:lvl2pPr>
            <a:lvl3pPr marL="914400" indent="0">
              <a:buFontTx/>
              <a:buNone/>
              <a:defRPr sz="1200">
                <a:solidFill>
                  <a:schemeClr val="tx1">
                    <a:lumMod val="75000"/>
                    <a:lumOff val="25000"/>
                  </a:schemeClr>
                </a:solidFill>
              </a:defRPr>
            </a:lvl3pPr>
            <a:lvl4pPr marL="1371600" indent="0">
              <a:buFontTx/>
              <a:buNone/>
              <a:defRPr sz="1200">
                <a:solidFill>
                  <a:schemeClr val="tx1">
                    <a:lumMod val="75000"/>
                    <a:lumOff val="25000"/>
                  </a:schemeClr>
                </a:solidFill>
              </a:defRPr>
            </a:lvl4pPr>
            <a:lvl5pPr marL="1828800" indent="0">
              <a:buFontTx/>
              <a:buNone/>
              <a:defRPr sz="1200">
                <a:solidFill>
                  <a:schemeClr val="tx1">
                    <a:lumMod val="75000"/>
                    <a:lumOff val="25000"/>
                  </a:schemeClr>
                </a:solidFill>
              </a:defRPr>
            </a:lvl5pPr>
          </a:lstStyle>
          <a:p>
            <a:pPr lvl="0"/>
            <a:endParaRPr lang="en-JM" dirty="0"/>
          </a:p>
        </p:txBody>
      </p:sp>
      <p:sp>
        <p:nvSpPr>
          <p:cNvPr id="22" name="Text Placeholder 7"/>
          <p:cNvSpPr>
            <a:spLocks noGrp="1"/>
          </p:cNvSpPr>
          <p:nvPr>
            <p:ph type="body" sz="quarter" idx="64"/>
          </p:nvPr>
        </p:nvSpPr>
        <p:spPr>
          <a:xfrm>
            <a:off x="609600" y="3714750"/>
            <a:ext cx="1828800" cy="533400"/>
          </a:xfrm>
        </p:spPr>
        <p:txBody>
          <a:bodyPr>
            <a:noAutofit/>
          </a:bodyPr>
          <a:lstStyle>
            <a:lvl1pPr marL="0" indent="0" algn="ctr">
              <a:buFontTx/>
              <a:buNone/>
              <a:defRPr sz="1000">
                <a:solidFill>
                  <a:schemeClr val="tx1">
                    <a:lumMod val="50000"/>
                    <a:lumOff val="50000"/>
                  </a:schemeClr>
                </a:solidFill>
                <a:latin typeface="Roboto Light"/>
                <a:cs typeface="Roboto Light"/>
              </a:defRPr>
            </a:lvl1pPr>
            <a:lvl2pPr marL="457200" indent="0">
              <a:buFontTx/>
              <a:buNone/>
              <a:defRPr sz="1200">
                <a:solidFill>
                  <a:schemeClr val="tx1">
                    <a:lumMod val="75000"/>
                    <a:lumOff val="25000"/>
                  </a:schemeClr>
                </a:solidFill>
              </a:defRPr>
            </a:lvl2pPr>
            <a:lvl3pPr marL="914400" indent="0">
              <a:buFontTx/>
              <a:buNone/>
              <a:defRPr sz="1200">
                <a:solidFill>
                  <a:schemeClr val="tx1">
                    <a:lumMod val="75000"/>
                    <a:lumOff val="25000"/>
                  </a:schemeClr>
                </a:solidFill>
              </a:defRPr>
            </a:lvl3pPr>
            <a:lvl4pPr marL="1371600" indent="0">
              <a:buFontTx/>
              <a:buNone/>
              <a:defRPr sz="1200">
                <a:solidFill>
                  <a:schemeClr val="tx1">
                    <a:lumMod val="75000"/>
                    <a:lumOff val="25000"/>
                  </a:schemeClr>
                </a:solidFill>
              </a:defRPr>
            </a:lvl4pPr>
            <a:lvl5pPr marL="1828800" indent="0">
              <a:buFontTx/>
              <a:buNone/>
              <a:defRPr sz="1200">
                <a:solidFill>
                  <a:schemeClr val="tx1">
                    <a:lumMod val="75000"/>
                    <a:lumOff val="25000"/>
                  </a:schemeClr>
                </a:solidFill>
              </a:defRPr>
            </a:lvl5pPr>
          </a:lstStyle>
          <a:p>
            <a:pPr lvl="0"/>
            <a:endParaRPr lang="en-JM" dirty="0"/>
          </a:p>
        </p:txBody>
      </p:sp>
      <p:sp>
        <p:nvSpPr>
          <p:cNvPr id="18" name="Text Placeholder 17"/>
          <p:cNvSpPr>
            <a:spLocks noGrp="1"/>
          </p:cNvSpPr>
          <p:nvPr>
            <p:ph type="body" sz="quarter" idx="24"/>
          </p:nvPr>
        </p:nvSpPr>
        <p:spPr>
          <a:xfrm>
            <a:off x="533400" y="419100"/>
            <a:ext cx="5029200" cy="323850"/>
          </a:xfrm>
        </p:spPr>
        <p:txBody>
          <a:bodyPr>
            <a:noAutofit/>
          </a:bodyPr>
          <a:lstStyle>
            <a:lvl1pPr marL="0" indent="0" algn="l">
              <a:buFontTx/>
              <a:buNone/>
              <a:defRPr sz="1300" b="0" kern="0" spc="0">
                <a:solidFill>
                  <a:schemeClr val="tx1"/>
                </a:solidFill>
                <a:latin typeface="Roboto Light"/>
                <a:ea typeface="Roboto Light"/>
                <a:cs typeface="Roboto Light"/>
              </a:defRPr>
            </a:lvl1pPr>
            <a:lvl2pPr marL="457200" indent="0">
              <a:buFontTx/>
              <a:buNone/>
              <a:defRPr sz="1050">
                <a:latin typeface="Mission Gothic Regular" pitchFamily="50" charset="0"/>
              </a:defRPr>
            </a:lvl2pPr>
            <a:lvl3pPr marL="914400" indent="0">
              <a:buFontTx/>
              <a:buNone/>
              <a:defRPr sz="1050">
                <a:latin typeface="Mission Gothic Regular" pitchFamily="50" charset="0"/>
              </a:defRPr>
            </a:lvl3pPr>
            <a:lvl4pPr marL="1371600" indent="0">
              <a:buFontTx/>
              <a:buNone/>
              <a:defRPr sz="1050">
                <a:latin typeface="Mission Gothic Regular" pitchFamily="50" charset="0"/>
              </a:defRPr>
            </a:lvl4pPr>
            <a:lvl5pPr marL="1828800" indent="0">
              <a:buFontTx/>
              <a:buNone/>
              <a:defRPr sz="1050">
                <a:latin typeface="Mission Gothic Regular" pitchFamily="50" charset="0"/>
              </a:defRPr>
            </a:lvl5pPr>
          </a:lstStyle>
          <a:p>
            <a:pPr lvl="0"/>
            <a:endParaRPr lang="en-JM" dirty="0"/>
          </a:p>
        </p:txBody>
      </p:sp>
      <p:sp>
        <p:nvSpPr>
          <p:cNvPr id="23" name="Title Placeholder 1"/>
          <p:cNvSpPr>
            <a:spLocks noGrp="1"/>
          </p:cNvSpPr>
          <p:nvPr>
            <p:ph type="title"/>
          </p:nvPr>
        </p:nvSpPr>
        <p:spPr>
          <a:xfrm>
            <a:off x="533400" y="438150"/>
            <a:ext cx="7620000" cy="857250"/>
          </a:xfrm>
          <a:prstGeom prst="rect">
            <a:avLst/>
          </a:prstGeom>
        </p:spPr>
        <p:txBody>
          <a:bodyPr vert="horz" lIns="91440" tIns="45720" rIns="91440" bIns="45720" rtlCol="0" anchor="ctr">
            <a:normAutofit/>
          </a:bodyPr>
          <a:lstStyle/>
          <a:p>
            <a:r>
              <a:rPr lang="en-US" dirty="0"/>
              <a:t>Click to edit Master title style</a:t>
            </a:r>
            <a:endParaRPr lang="en-JM" dirty="0"/>
          </a:p>
        </p:txBody>
      </p:sp>
    </p:spTree>
    <p:extLst>
      <p:ext uri="{BB962C8B-B14F-4D97-AF65-F5344CB8AC3E}">
        <p14:creationId xmlns:p14="http://schemas.microsoft.com/office/powerpoint/2010/main" val="1983968275"/>
      </p:ext>
    </p:extLst>
  </p:cSld>
  <p:clrMapOvr>
    <a:masterClrMapping/>
  </p:clrMapOvr>
  <p:transition spd="slow">
    <p:push di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6DCF3-AB13-456F-A2AC-12434E201FC1}" type="datetimeFigureOut">
              <a:rPr lang="en-GB" smtClean="0"/>
              <a:t>25/11/2024</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2DBED302-AE06-4362-B3F1-085437931FE3}" type="slidenum">
              <a:rPr lang="en-GB" smtClean="0"/>
              <a:t>‹#›</a:t>
            </a:fld>
            <a:endParaRPr lang="en-GB"/>
          </a:p>
        </p:txBody>
      </p:sp>
    </p:spTree>
    <p:extLst>
      <p:ext uri="{BB962C8B-B14F-4D97-AF65-F5344CB8AC3E}">
        <p14:creationId xmlns:p14="http://schemas.microsoft.com/office/powerpoint/2010/main" val="386127005"/>
      </p:ext>
    </p:extLst>
  </p:cSld>
  <p:clrMapOvr>
    <a:masterClrMapping/>
  </p:clrMapOvr>
  <p:transition spd="slow">
    <p:push dir="u"/>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09600" y="1626394"/>
            <a:ext cx="3886200" cy="2926556"/>
          </a:xfrm>
        </p:spPr>
        <p:txBody>
          <a:bodyPr>
            <a:normAutofit/>
          </a:bodyPr>
          <a:lstStyle>
            <a:lvl1pPr>
              <a:defRPr sz="1400">
                <a:solidFill>
                  <a:schemeClr val="tx1">
                    <a:lumMod val="50000"/>
                    <a:lumOff val="50000"/>
                  </a:schemeClr>
                </a:solidFill>
                <a:latin typeface="Roboto Light"/>
                <a:cs typeface="Roboto Light"/>
              </a:defRPr>
            </a:lvl1pPr>
            <a:lvl2pPr>
              <a:defRPr sz="1200">
                <a:solidFill>
                  <a:schemeClr val="tx1">
                    <a:lumMod val="50000"/>
                    <a:lumOff val="50000"/>
                  </a:schemeClr>
                </a:solidFill>
                <a:latin typeface="Roboto Light"/>
                <a:cs typeface="Roboto Light"/>
              </a:defRPr>
            </a:lvl2pPr>
            <a:lvl3pPr>
              <a:defRPr sz="1100">
                <a:solidFill>
                  <a:schemeClr val="tx1">
                    <a:lumMod val="50000"/>
                    <a:lumOff val="50000"/>
                  </a:schemeClr>
                </a:solidFill>
                <a:latin typeface="Roboto Light"/>
                <a:cs typeface="Roboto Light"/>
              </a:defRPr>
            </a:lvl3pPr>
            <a:lvl4pPr>
              <a:defRPr sz="1050">
                <a:solidFill>
                  <a:schemeClr val="tx1">
                    <a:lumMod val="50000"/>
                    <a:lumOff val="50000"/>
                  </a:schemeClr>
                </a:solidFill>
                <a:latin typeface="Roboto Light"/>
                <a:cs typeface="Roboto Light"/>
              </a:defRPr>
            </a:lvl4pPr>
            <a:lvl5pPr>
              <a:defRPr sz="1050">
                <a:solidFill>
                  <a:schemeClr val="tx1">
                    <a:lumMod val="50000"/>
                    <a:lumOff val="50000"/>
                  </a:schemeClr>
                </a:solidFill>
                <a:latin typeface="Roboto Light"/>
                <a:cs typeface="Roboto Light"/>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JM" dirty="0"/>
          </a:p>
        </p:txBody>
      </p:sp>
      <p:sp>
        <p:nvSpPr>
          <p:cNvPr id="4" name="Content Placeholder 3"/>
          <p:cNvSpPr>
            <a:spLocks noGrp="1"/>
          </p:cNvSpPr>
          <p:nvPr>
            <p:ph sz="half" idx="2"/>
          </p:nvPr>
        </p:nvSpPr>
        <p:spPr>
          <a:xfrm>
            <a:off x="4648200" y="1626394"/>
            <a:ext cx="3886200" cy="2926556"/>
          </a:xfrm>
        </p:spPr>
        <p:txBody>
          <a:bodyPr>
            <a:normAutofit/>
          </a:bodyPr>
          <a:lstStyle>
            <a:lvl1pPr>
              <a:defRPr sz="1400">
                <a:solidFill>
                  <a:schemeClr val="tx1">
                    <a:lumMod val="50000"/>
                    <a:lumOff val="50000"/>
                  </a:schemeClr>
                </a:solidFill>
                <a:latin typeface="Roboto Light"/>
                <a:cs typeface="Roboto Light"/>
              </a:defRPr>
            </a:lvl1pPr>
            <a:lvl2pPr>
              <a:defRPr sz="1200">
                <a:solidFill>
                  <a:schemeClr val="tx1">
                    <a:lumMod val="50000"/>
                    <a:lumOff val="50000"/>
                  </a:schemeClr>
                </a:solidFill>
                <a:latin typeface="Roboto Light"/>
                <a:cs typeface="Roboto Light"/>
              </a:defRPr>
            </a:lvl2pPr>
            <a:lvl3pPr>
              <a:defRPr sz="1100">
                <a:solidFill>
                  <a:schemeClr val="tx1">
                    <a:lumMod val="50000"/>
                    <a:lumOff val="50000"/>
                  </a:schemeClr>
                </a:solidFill>
                <a:latin typeface="Roboto Light"/>
                <a:cs typeface="Roboto Light"/>
              </a:defRPr>
            </a:lvl3pPr>
            <a:lvl4pPr>
              <a:defRPr sz="1050">
                <a:solidFill>
                  <a:schemeClr val="tx1">
                    <a:lumMod val="50000"/>
                    <a:lumOff val="50000"/>
                  </a:schemeClr>
                </a:solidFill>
                <a:latin typeface="Roboto Light"/>
                <a:cs typeface="Roboto Light"/>
              </a:defRPr>
            </a:lvl4pPr>
            <a:lvl5pPr>
              <a:defRPr sz="1050">
                <a:solidFill>
                  <a:schemeClr val="tx1">
                    <a:lumMod val="50000"/>
                    <a:lumOff val="50000"/>
                  </a:schemeClr>
                </a:solidFill>
                <a:latin typeface="Roboto Light"/>
                <a:cs typeface="Roboto Light"/>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JM" dirty="0"/>
          </a:p>
        </p:txBody>
      </p:sp>
      <p:sp>
        <p:nvSpPr>
          <p:cNvPr id="8" name="Text Placeholder 17"/>
          <p:cNvSpPr>
            <a:spLocks noGrp="1"/>
          </p:cNvSpPr>
          <p:nvPr>
            <p:ph type="body" sz="quarter" idx="24"/>
          </p:nvPr>
        </p:nvSpPr>
        <p:spPr>
          <a:xfrm>
            <a:off x="533400" y="419100"/>
            <a:ext cx="5029200" cy="323850"/>
          </a:xfrm>
        </p:spPr>
        <p:txBody>
          <a:bodyPr>
            <a:noAutofit/>
          </a:bodyPr>
          <a:lstStyle>
            <a:lvl1pPr marL="0" indent="0" algn="l">
              <a:buFontTx/>
              <a:buNone/>
              <a:defRPr sz="1300" b="0" kern="0" spc="0">
                <a:solidFill>
                  <a:schemeClr val="tx1"/>
                </a:solidFill>
                <a:latin typeface="Roboto Light"/>
                <a:ea typeface="Roboto Light"/>
                <a:cs typeface="Roboto Light"/>
              </a:defRPr>
            </a:lvl1pPr>
            <a:lvl2pPr marL="457200" indent="0">
              <a:buFontTx/>
              <a:buNone/>
              <a:defRPr sz="1050">
                <a:latin typeface="Mission Gothic Regular" pitchFamily="50" charset="0"/>
              </a:defRPr>
            </a:lvl2pPr>
            <a:lvl3pPr marL="914400" indent="0">
              <a:buFontTx/>
              <a:buNone/>
              <a:defRPr sz="1050">
                <a:latin typeface="Mission Gothic Regular" pitchFamily="50" charset="0"/>
              </a:defRPr>
            </a:lvl3pPr>
            <a:lvl4pPr marL="1371600" indent="0">
              <a:buFontTx/>
              <a:buNone/>
              <a:defRPr sz="1050">
                <a:latin typeface="Mission Gothic Regular" pitchFamily="50" charset="0"/>
              </a:defRPr>
            </a:lvl4pPr>
            <a:lvl5pPr marL="1828800" indent="0">
              <a:buFontTx/>
              <a:buNone/>
              <a:defRPr sz="1050">
                <a:latin typeface="Mission Gothic Regular" pitchFamily="50" charset="0"/>
              </a:defRPr>
            </a:lvl5pPr>
          </a:lstStyle>
          <a:p>
            <a:pPr lvl="0"/>
            <a:endParaRPr lang="en-JM" dirty="0"/>
          </a:p>
        </p:txBody>
      </p:sp>
      <p:sp>
        <p:nvSpPr>
          <p:cNvPr id="9" name="Title Placeholder 1"/>
          <p:cNvSpPr>
            <a:spLocks noGrp="1"/>
          </p:cNvSpPr>
          <p:nvPr>
            <p:ph type="title"/>
          </p:nvPr>
        </p:nvSpPr>
        <p:spPr>
          <a:xfrm>
            <a:off x="533400" y="438150"/>
            <a:ext cx="7620000" cy="857250"/>
          </a:xfrm>
          <a:prstGeom prst="rect">
            <a:avLst/>
          </a:prstGeom>
        </p:spPr>
        <p:txBody>
          <a:bodyPr vert="horz" lIns="91440" tIns="45720" rIns="91440" bIns="45720" rtlCol="0" anchor="ctr">
            <a:normAutofit/>
          </a:bodyPr>
          <a:lstStyle/>
          <a:p>
            <a:r>
              <a:rPr lang="en-US" dirty="0"/>
              <a:t>Click to edit Master title style</a:t>
            </a:r>
            <a:endParaRPr lang="en-JM" dirty="0"/>
          </a:p>
        </p:txBody>
      </p:sp>
    </p:spTree>
    <p:extLst>
      <p:ext uri="{BB962C8B-B14F-4D97-AF65-F5344CB8AC3E}">
        <p14:creationId xmlns:p14="http://schemas.microsoft.com/office/powerpoint/2010/main" val="543128831"/>
      </p:ext>
    </p:extLst>
  </p:cSld>
  <p:clrMapOvr>
    <a:masterClrMapping/>
  </p:clrMapOvr>
  <p:transition spd="slow">
    <p:push dir="u"/>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09601" y="1719263"/>
            <a:ext cx="3887788" cy="479822"/>
          </a:xfrm>
        </p:spPr>
        <p:txBody>
          <a:bodyPr anchor="b">
            <a:normAutofit/>
          </a:bodyPr>
          <a:lstStyle>
            <a:lvl1pPr marL="0" indent="0">
              <a:buNone/>
              <a:defRPr sz="1400" b="0">
                <a:solidFill>
                  <a:schemeClr val="tx1"/>
                </a:solidFill>
                <a:latin typeface="Roboto Slab Light"/>
                <a:cs typeface="Roboto Slab Ligh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609601" y="2199084"/>
            <a:ext cx="3887788" cy="2430066"/>
          </a:xfrm>
        </p:spPr>
        <p:txBody>
          <a:bodyPr>
            <a:normAutofit/>
          </a:bodyPr>
          <a:lstStyle>
            <a:lvl1pPr>
              <a:defRPr sz="1200">
                <a:solidFill>
                  <a:schemeClr val="tx1">
                    <a:lumMod val="50000"/>
                    <a:lumOff val="50000"/>
                  </a:schemeClr>
                </a:solidFill>
                <a:latin typeface="Roboto Light"/>
                <a:cs typeface="Roboto Light"/>
              </a:defRPr>
            </a:lvl1pPr>
            <a:lvl2pPr>
              <a:defRPr sz="1100">
                <a:solidFill>
                  <a:schemeClr val="tx1">
                    <a:lumMod val="50000"/>
                    <a:lumOff val="50000"/>
                  </a:schemeClr>
                </a:solidFill>
                <a:latin typeface="Roboto Light"/>
                <a:cs typeface="Roboto Light"/>
              </a:defRPr>
            </a:lvl2pPr>
            <a:lvl3pPr>
              <a:defRPr sz="1050">
                <a:solidFill>
                  <a:schemeClr val="tx1">
                    <a:lumMod val="50000"/>
                    <a:lumOff val="50000"/>
                  </a:schemeClr>
                </a:solidFill>
                <a:latin typeface="Roboto Light"/>
                <a:cs typeface="Roboto Light"/>
              </a:defRPr>
            </a:lvl3pPr>
            <a:lvl4pPr>
              <a:defRPr sz="1000">
                <a:solidFill>
                  <a:schemeClr val="tx1">
                    <a:lumMod val="50000"/>
                    <a:lumOff val="50000"/>
                  </a:schemeClr>
                </a:solidFill>
                <a:latin typeface="Roboto Light"/>
                <a:cs typeface="Roboto Light"/>
              </a:defRPr>
            </a:lvl4pPr>
            <a:lvl5pPr>
              <a:defRPr sz="1000">
                <a:solidFill>
                  <a:schemeClr val="tx1">
                    <a:lumMod val="50000"/>
                    <a:lumOff val="50000"/>
                  </a:schemeClr>
                </a:solidFill>
                <a:latin typeface="Roboto Light"/>
                <a:cs typeface="Roboto Light"/>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JM" dirty="0"/>
          </a:p>
        </p:txBody>
      </p:sp>
      <p:sp>
        <p:nvSpPr>
          <p:cNvPr id="5" name="Text Placeholder 4"/>
          <p:cNvSpPr>
            <a:spLocks noGrp="1"/>
          </p:cNvSpPr>
          <p:nvPr>
            <p:ph type="body" sz="quarter" idx="3"/>
          </p:nvPr>
        </p:nvSpPr>
        <p:spPr>
          <a:xfrm>
            <a:off x="4645030" y="1719263"/>
            <a:ext cx="3965571" cy="479822"/>
          </a:xfrm>
        </p:spPr>
        <p:txBody>
          <a:bodyPr anchor="b">
            <a:normAutofit/>
          </a:bodyPr>
          <a:lstStyle>
            <a:lvl1pPr marL="0" indent="0">
              <a:buNone/>
              <a:defRPr sz="1400" b="0">
                <a:solidFill>
                  <a:schemeClr val="tx1"/>
                </a:solidFill>
                <a:latin typeface="Roboto Slab Light"/>
                <a:cs typeface="Roboto Slab Ligh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645030" y="2199084"/>
            <a:ext cx="3965571" cy="2430066"/>
          </a:xfrm>
        </p:spPr>
        <p:txBody>
          <a:bodyPr>
            <a:normAutofit/>
          </a:bodyPr>
          <a:lstStyle>
            <a:lvl1pPr>
              <a:defRPr sz="1200">
                <a:solidFill>
                  <a:schemeClr val="tx1">
                    <a:lumMod val="50000"/>
                    <a:lumOff val="50000"/>
                  </a:schemeClr>
                </a:solidFill>
                <a:latin typeface="Roboto Light"/>
                <a:cs typeface="Roboto Light"/>
              </a:defRPr>
            </a:lvl1pPr>
            <a:lvl2pPr>
              <a:defRPr sz="1100">
                <a:solidFill>
                  <a:schemeClr val="tx1">
                    <a:lumMod val="50000"/>
                    <a:lumOff val="50000"/>
                  </a:schemeClr>
                </a:solidFill>
                <a:latin typeface="Roboto Light"/>
                <a:cs typeface="Roboto Light"/>
              </a:defRPr>
            </a:lvl2pPr>
            <a:lvl3pPr>
              <a:defRPr sz="1050">
                <a:solidFill>
                  <a:schemeClr val="tx1">
                    <a:lumMod val="50000"/>
                    <a:lumOff val="50000"/>
                  </a:schemeClr>
                </a:solidFill>
                <a:latin typeface="Roboto Light"/>
                <a:cs typeface="Roboto Light"/>
              </a:defRPr>
            </a:lvl3pPr>
            <a:lvl4pPr>
              <a:defRPr sz="1000">
                <a:solidFill>
                  <a:schemeClr val="tx1">
                    <a:lumMod val="50000"/>
                    <a:lumOff val="50000"/>
                  </a:schemeClr>
                </a:solidFill>
                <a:latin typeface="Roboto Light"/>
                <a:cs typeface="Roboto Light"/>
              </a:defRPr>
            </a:lvl4pPr>
            <a:lvl5pPr>
              <a:defRPr sz="1000">
                <a:solidFill>
                  <a:schemeClr val="tx1">
                    <a:lumMod val="50000"/>
                    <a:lumOff val="50000"/>
                  </a:schemeClr>
                </a:solidFill>
                <a:latin typeface="Roboto Light"/>
                <a:cs typeface="Roboto Light"/>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JM" dirty="0"/>
          </a:p>
        </p:txBody>
      </p:sp>
      <p:sp>
        <p:nvSpPr>
          <p:cNvPr id="10" name="Text Placeholder 17"/>
          <p:cNvSpPr>
            <a:spLocks noGrp="1"/>
          </p:cNvSpPr>
          <p:nvPr>
            <p:ph type="body" sz="quarter" idx="24"/>
          </p:nvPr>
        </p:nvSpPr>
        <p:spPr>
          <a:xfrm>
            <a:off x="533400" y="419100"/>
            <a:ext cx="5029200" cy="323850"/>
          </a:xfrm>
        </p:spPr>
        <p:txBody>
          <a:bodyPr>
            <a:noAutofit/>
          </a:bodyPr>
          <a:lstStyle>
            <a:lvl1pPr marL="0" indent="0" algn="l">
              <a:buFontTx/>
              <a:buNone/>
              <a:defRPr sz="1300" b="0" kern="0" spc="0">
                <a:solidFill>
                  <a:schemeClr val="tx1"/>
                </a:solidFill>
                <a:latin typeface="Roboto Light"/>
                <a:ea typeface="Roboto Light"/>
                <a:cs typeface="Roboto Light"/>
              </a:defRPr>
            </a:lvl1pPr>
            <a:lvl2pPr marL="457200" indent="0">
              <a:buFontTx/>
              <a:buNone/>
              <a:defRPr sz="1050">
                <a:latin typeface="Mission Gothic Regular" pitchFamily="50" charset="0"/>
              </a:defRPr>
            </a:lvl2pPr>
            <a:lvl3pPr marL="914400" indent="0">
              <a:buFontTx/>
              <a:buNone/>
              <a:defRPr sz="1050">
                <a:latin typeface="Mission Gothic Regular" pitchFamily="50" charset="0"/>
              </a:defRPr>
            </a:lvl3pPr>
            <a:lvl4pPr marL="1371600" indent="0">
              <a:buFontTx/>
              <a:buNone/>
              <a:defRPr sz="1050">
                <a:latin typeface="Mission Gothic Regular" pitchFamily="50" charset="0"/>
              </a:defRPr>
            </a:lvl4pPr>
            <a:lvl5pPr marL="1828800" indent="0">
              <a:buFontTx/>
              <a:buNone/>
              <a:defRPr sz="1050">
                <a:latin typeface="Mission Gothic Regular" pitchFamily="50" charset="0"/>
              </a:defRPr>
            </a:lvl5pPr>
          </a:lstStyle>
          <a:p>
            <a:pPr lvl="0"/>
            <a:endParaRPr lang="en-JM" dirty="0"/>
          </a:p>
        </p:txBody>
      </p:sp>
      <p:sp>
        <p:nvSpPr>
          <p:cNvPr id="11" name="Title Placeholder 1"/>
          <p:cNvSpPr>
            <a:spLocks noGrp="1"/>
          </p:cNvSpPr>
          <p:nvPr>
            <p:ph type="title"/>
          </p:nvPr>
        </p:nvSpPr>
        <p:spPr>
          <a:xfrm>
            <a:off x="533400" y="438150"/>
            <a:ext cx="7620000" cy="857250"/>
          </a:xfrm>
          <a:prstGeom prst="rect">
            <a:avLst/>
          </a:prstGeom>
        </p:spPr>
        <p:txBody>
          <a:bodyPr vert="horz" lIns="91440" tIns="45720" rIns="91440" bIns="45720" rtlCol="0" anchor="ctr">
            <a:normAutofit/>
          </a:bodyPr>
          <a:lstStyle/>
          <a:p>
            <a:r>
              <a:rPr lang="en-US" dirty="0"/>
              <a:t>Click to edit Master title style</a:t>
            </a:r>
            <a:endParaRPr lang="en-JM" dirty="0"/>
          </a:p>
        </p:txBody>
      </p:sp>
    </p:spTree>
    <p:extLst>
      <p:ext uri="{BB962C8B-B14F-4D97-AF65-F5344CB8AC3E}">
        <p14:creationId xmlns:p14="http://schemas.microsoft.com/office/powerpoint/2010/main" val="2036456185"/>
      </p:ext>
    </p:extLst>
  </p:cSld>
  <p:clrMapOvr>
    <a:masterClrMapping/>
  </p:clrMapOvr>
  <p:transition spd="slow">
    <p:push dir="u"/>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6" name="Text Placeholder 17"/>
          <p:cNvSpPr>
            <a:spLocks noGrp="1"/>
          </p:cNvSpPr>
          <p:nvPr>
            <p:ph type="body" sz="quarter" idx="24"/>
          </p:nvPr>
        </p:nvSpPr>
        <p:spPr>
          <a:xfrm>
            <a:off x="533400" y="419100"/>
            <a:ext cx="5029200" cy="323850"/>
          </a:xfrm>
        </p:spPr>
        <p:txBody>
          <a:bodyPr>
            <a:noAutofit/>
          </a:bodyPr>
          <a:lstStyle>
            <a:lvl1pPr marL="0" indent="0" algn="l">
              <a:buFontTx/>
              <a:buNone/>
              <a:defRPr sz="1300" b="0" kern="0" spc="0">
                <a:solidFill>
                  <a:schemeClr val="tx1"/>
                </a:solidFill>
                <a:latin typeface="Roboto Light"/>
                <a:ea typeface="Roboto Light"/>
                <a:cs typeface="Roboto Light"/>
              </a:defRPr>
            </a:lvl1pPr>
            <a:lvl2pPr marL="457200" indent="0">
              <a:buFontTx/>
              <a:buNone/>
              <a:defRPr sz="1050">
                <a:latin typeface="Mission Gothic Regular" pitchFamily="50" charset="0"/>
              </a:defRPr>
            </a:lvl2pPr>
            <a:lvl3pPr marL="914400" indent="0">
              <a:buFontTx/>
              <a:buNone/>
              <a:defRPr sz="1050">
                <a:latin typeface="Mission Gothic Regular" pitchFamily="50" charset="0"/>
              </a:defRPr>
            </a:lvl3pPr>
            <a:lvl4pPr marL="1371600" indent="0">
              <a:buFontTx/>
              <a:buNone/>
              <a:defRPr sz="1050">
                <a:latin typeface="Mission Gothic Regular" pitchFamily="50" charset="0"/>
              </a:defRPr>
            </a:lvl4pPr>
            <a:lvl5pPr marL="1828800" indent="0">
              <a:buFontTx/>
              <a:buNone/>
              <a:defRPr sz="1050">
                <a:latin typeface="Mission Gothic Regular" pitchFamily="50" charset="0"/>
              </a:defRPr>
            </a:lvl5pPr>
          </a:lstStyle>
          <a:p>
            <a:pPr lvl="0"/>
            <a:endParaRPr lang="en-JM" dirty="0"/>
          </a:p>
        </p:txBody>
      </p:sp>
      <p:sp>
        <p:nvSpPr>
          <p:cNvPr id="7" name="Title Placeholder 1"/>
          <p:cNvSpPr>
            <a:spLocks noGrp="1"/>
          </p:cNvSpPr>
          <p:nvPr>
            <p:ph type="title"/>
          </p:nvPr>
        </p:nvSpPr>
        <p:spPr>
          <a:xfrm>
            <a:off x="533400" y="438150"/>
            <a:ext cx="7620000" cy="857250"/>
          </a:xfrm>
          <a:prstGeom prst="rect">
            <a:avLst/>
          </a:prstGeom>
        </p:spPr>
        <p:txBody>
          <a:bodyPr vert="horz" lIns="91440" tIns="45720" rIns="91440" bIns="45720" rtlCol="0" anchor="ctr">
            <a:normAutofit/>
          </a:bodyPr>
          <a:lstStyle/>
          <a:p>
            <a:r>
              <a:rPr lang="en-US" dirty="0"/>
              <a:t>Click to edit Master title style</a:t>
            </a:r>
            <a:endParaRPr lang="en-JM" dirty="0"/>
          </a:p>
        </p:txBody>
      </p:sp>
    </p:spTree>
    <p:extLst>
      <p:ext uri="{BB962C8B-B14F-4D97-AF65-F5344CB8AC3E}">
        <p14:creationId xmlns:p14="http://schemas.microsoft.com/office/powerpoint/2010/main" val="40166529"/>
      </p:ext>
    </p:extLst>
  </p:cSld>
  <p:clrMapOvr>
    <a:masterClrMapping/>
  </p:clrMapOvr>
  <p:transition spd="slow">
    <p:push dir="u"/>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4" name="Text Placeholder 17"/>
          <p:cNvSpPr>
            <a:spLocks noGrp="1"/>
          </p:cNvSpPr>
          <p:nvPr>
            <p:ph type="body" sz="quarter" idx="24"/>
          </p:nvPr>
        </p:nvSpPr>
        <p:spPr>
          <a:xfrm>
            <a:off x="533400" y="419100"/>
            <a:ext cx="5029200" cy="323850"/>
          </a:xfrm>
        </p:spPr>
        <p:txBody>
          <a:bodyPr>
            <a:noAutofit/>
          </a:bodyPr>
          <a:lstStyle>
            <a:lvl1pPr marL="0" indent="0" algn="l">
              <a:buFontTx/>
              <a:buNone/>
              <a:defRPr sz="1300" b="0" kern="0" spc="0">
                <a:solidFill>
                  <a:schemeClr val="tx1"/>
                </a:solidFill>
                <a:latin typeface="Roboto Light"/>
                <a:ea typeface="Roboto Light"/>
                <a:cs typeface="Roboto Light"/>
              </a:defRPr>
            </a:lvl1pPr>
            <a:lvl2pPr marL="457200" indent="0">
              <a:buFontTx/>
              <a:buNone/>
              <a:defRPr sz="1050">
                <a:latin typeface="Mission Gothic Regular" pitchFamily="50" charset="0"/>
              </a:defRPr>
            </a:lvl2pPr>
            <a:lvl3pPr marL="914400" indent="0">
              <a:buFontTx/>
              <a:buNone/>
              <a:defRPr sz="1050">
                <a:latin typeface="Mission Gothic Regular" pitchFamily="50" charset="0"/>
              </a:defRPr>
            </a:lvl3pPr>
            <a:lvl4pPr marL="1371600" indent="0">
              <a:buFontTx/>
              <a:buNone/>
              <a:defRPr sz="1050">
                <a:latin typeface="Mission Gothic Regular" pitchFamily="50" charset="0"/>
              </a:defRPr>
            </a:lvl4pPr>
            <a:lvl5pPr marL="1828800" indent="0">
              <a:buFontTx/>
              <a:buNone/>
              <a:defRPr sz="1050">
                <a:latin typeface="Mission Gothic Regular" pitchFamily="50" charset="0"/>
              </a:defRPr>
            </a:lvl5pPr>
          </a:lstStyle>
          <a:p>
            <a:pPr lvl="0"/>
            <a:endParaRPr lang="en-JM" dirty="0"/>
          </a:p>
        </p:txBody>
      </p:sp>
      <p:sp>
        <p:nvSpPr>
          <p:cNvPr id="7" name="Title Placeholder 1"/>
          <p:cNvSpPr>
            <a:spLocks noGrp="1"/>
          </p:cNvSpPr>
          <p:nvPr>
            <p:ph type="title"/>
          </p:nvPr>
        </p:nvSpPr>
        <p:spPr>
          <a:xfrm>
            <a:off x="533400" y="438150"/>
            <a:ext cx="7620000" cy="857250"/>
          </a:xfrm>
          <a:prstGeom prst="rect">
            <a:avLst/>
          </a:prstGeom>
        </p:spPr>
        <p:txBody>
          <a:bodyPr vert="horz" lIns="91440" tIns="45720" rIns="91440" bIns="45720" rtlCol="0" anchor="ctr">
            <a:normAutofit/>
          </a:bodyPr>
          <a:lstStyle/>
          <a:p>
            <a:r>
              <a:rPr lang="en-US" dirty="0"/>
              <a:t>Click to edit Master title style</a:t>
            </a:r>
            <a:endParaRPr lang="en-JM" dirty="0"/>
          </a:p>
        </p:txBody>
      </p:sp>
    </p:spTree>
    <p:extLst>
      <p:ext uri="{BB962C8B-B14F-4D97-AF65-F5344CB8AC3E}">
        <p14:creationId xmlns:p14="http://schemas.microsoft.com/office/powerpoint/2010/main" val="78647272"/>
      </p:ext>
    </p:extLst>
  </p:cSld>
  <p:clrMapOvr>
    <a:masterClrMapping/>
  </p:clrMapOvr>
  <p:transition spd="slow">
    <p:push di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9" cy="1200150"/>
          </a:xfrm>
        </p:spPr>
        <p:txBody>
          <a:bodyPr anchor="b"/>
          <a:lstStyle>
            <a:lvl1pPr>
              <a:defRPr sz="2400"/>
            </a:lvl1pPr>
          </a:lstStyle>
          <a:p>
            <a:r>
              <a:rPr lang="en-GB"/>
              <a:t>Click to edit Master title style</a:t>
            </a:r>
            <a:endParaRPr lang="en-US" dirty="0"/>
          </a:p>
        </p:txBody>
      </p:sp>
      <p:sp>
        <p:nvSpPr>
          <p:cNvPr id="3" name="Content Placeholder 2"/>
          <p:cNvSpPr>
            <a:spLocks noGrp="1"/>
          </p:cNvSpPr>
          <p:nvPr>
            <p:ph idx="1"/>
          </p:nvPr>
        </p:nvSpPr>
        <p:spPr>
          <a:xfrm>
            <a:off x="3887391" y="740571"/>
            <a:ext cx="4629151"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629841" y="1543052"/>
            <a:ext cx="2949179"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a:t>Click to edit Master text styles</a:t>
            </a:r>
          </a:p>
        </p:txBody>
      </p:sp>
      <p:sp>
        <p:nvSpPr>
          <p:cNvPr id="5" name="Date Placeholder 4"/>
          <p:cNvSpPr>
            <a:spLocks noGrp="1"/>
          </p:cNvSpPr>
          <p:nvPr>
            <p:ph type="dt" sz="half" idx="10"/>
          </p:nvPr>
        </p:nvSpPr>
        <p:spPr/>
        <p:txBody>
          <a:bodyPr/>
          <a:lstStyle/>
          <a:p>
            <a:fld id="{B616DCF3-AB13-456F-A2AC-12434E201FC1}" type="datetimeFigureOut">
              <a:rPr lang="en-GB" smtClean="0"/>
              <a:t>25/11/2024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2DBED302-AE06-4362-B3F1-085437931FE3}" type="slidenum">
              <a:rPr lang="en-GB" smtClean="0"/>
              <a:t>‹#›</a:t>
            </a:fld>
            <a:endParaRPr lang="en-GB"/>
          </a:p>
        </p:txBody>
      </p:sp>
    </p:spTree>
    <p:extLst>
      <p:ext uri="{BB962C8B-B14F-4D97-AF65-F5344CB8AC3E}">
        <p14:creationId xmlns:p14="http://schemas.microsoft.com/office/powerpoint/2010/main" val="2111175137"/>
      </p:ext>
    </p:extLst>
  </p:cSld>
  <p:clrMapOvr>
    <a:masterClrMapping/>
  </p:clrMapOvr>
  <p:hf hd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9" cy="1200150"/>
          </a:xfrm>
        </p:spPr>
        <p:txBody>
          <a:bodyPr anchor="b"/>
          <a:lstStyle>
            <a:lvl1pPr>
              <a:defRPr sz="2400"/>
            </a:lvl1pPr>
          </a:lstStyle>
          <a:p>
            <a:r>
              <a:rPr lang="en-GB"/>
              <a:t>Click to edit Master title style</a:t>
            </a:r>
            <a:endParaRPr lang="en-US" dirty="0"/>
          </a:p>
        </p:txBody>
      </p:sp>
      <p:sp>
        <p:nvSpPr>
          <p:cNvPr id="3" name="Picture Placeholder 2"/>
          <p:cNvSpPr>
            <a:spLocks noGrp="1" noChangeAspect="1"/>
          </p:cNvSpPr>
          <p:nvPr>
            <p:ph type="pic" idx="1"/>
          </p:nvPr>
        </p:nvSpPr>
        <p:spPr>
          <a:xfrm>
            <a:off x="3887391" y="740571"/>
            <a:ext cx="4629151"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GB"/>
              <a:t>Click icon to add picture</a:t>
            </a:r>
            <a:endParaRPr lang="en-US" dirty="0"/>
          </a:p>
        </p:txBody>
      </p:sp>
      <p:sp>
        <p:nvSpPr>
          <p:cNvPr id="4" name="Text Placeholder 3"/>
          <p:cNvSpPr>
            <a:spLocks noGrp="1"/>
          </p:cNvSpPr>
          <p:nvPr>
            <p:ph type="body" sz="half" idx="2"/>
          </p:nvPr>
        </p:nvSpPr>
        <p:spPr>
          <a:xfrm>
            <a:off x="629841" y="1543052"/>
            <a:ext cx="2949179"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a:t>Click to edit Master text styles</a:t>
            </a:r>
          </a:p>
        </p:txBody>
      </p:sp>
      <p:sp>
        <p:nvSpPr>
          <p:cNvPr id="5" name="Date Placeholder 4"/>
          <p:cNvSpPr>
            <a:spLocks noGrp="1"/>
          </p:cNvSpPr>
          <p:nvPr>
            <p:ph type="dt" sz="half" idx="10"/>
          </p:nvPr>
        </p:nvSpPr>
        <p:spPr/>
        <p:txBody>
          <a:bodyPr/>
          <a:lstStyle/>
          <a:p>
            <a:fld id="{B616DCF3-AB13-456F-A2AC-12434E201FC1}" type="datetimeFigureOut">
              <a:rPr lang="en-GB" smtClean="0"/>
              <a:t>25/11/2024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2DBED302-AE06-4362-B3F1-085437931FE3}" type="slidenum">
              <a:rPr lang="en-GB" smtClean="0"/>
              <a:t>‹#›</a:t>
            </a:fld>
            <a:endParaRPr lang="en-GB"/>
          </a:p>
        </p:txBody>
      </p:sp>
    </p:spTree>
    <p:extLst>
      <p:ext uri="{BB962C8B-B14F-4D97-AF65-F5344CB8AC3E}">
        <p14:creationId xmlns:p14="http://schemas.microsoft.com/office/powerpoint/2010/main" val="4086148635"/>
      </p:ext>
    </p:extLst>
  </p:cSld>
  <p:clrMapOvr>
    <a:masterClrMapping/>
  </p:clrMapOvr>
  <p:hf hdr="0" dt="0"/>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74" Type="http://schemas.openxmlformats.org/officeDocument/2006/relationships/theme" Target="../theme/theme1.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71" Type="http://schemas.openxmlformats.org/officeDocument/2006/relationships/slideLayout" Target="../slideLayouts/slideLayout7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1" y="273844"/>
            <a:ext cx="7886700" cy="994172"/>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628651" y="1369219"/>
            <a:ext cx="7886700" cy="3263504"/>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628651" y="4767263"/>
            <a:ext cx="2057400" cy="273844"/>
          </a:xfrm>
          <a:prstGeom prst="rect">
            <a:avLst/>
          </a:prstGeom>
        </p:spPr>
        <p:txBody>
          <a:bodyPr vert="horz" lIns="91440" tIns="45720" rIns="91440" bIns="45720" rtlCol="0" anchor="ctr"/>
          <a:lstStyle>
            <a:lvl1pPr algn="l">
              <a:defRPr sz="900">
                <a:solidFill>
                  <a:schemeClr val="tx1">
                    <a:tint val="82000"/>
                  </a:schemeClr>
                </a:solidFill>
              </a:defRPr>
            </a:lvl1pPr>
          </a:lstStyle>
          <a:p>
            <a:fld id="{B616DCF3-AB13-456F-A2AC-12434E201FC1}" type="datetimeFigureOut">
              <a:rPr lang="en-GB" smtClean="0"/>
              <a:t>25/11/2024</a:t>
            </a:fld>
            <a:endParaRPr lang="en-GB"/>
          </a:p>
        </p:txBody>
      </p:sp>
      <p:sp>
        <p:nvSpPr>
          <p:cNvPr id="5" name="Footer Placeholder 4"/>
          <p:cNvSpPr>
            <a:spLocks noGrp="1"/>
          </p:cNvSpPr>
          <p:nvPr>
            <p:ph type="ftr" sz="quarter" idx="3"/>
          </p:nvPr>
        </p:nvSpPr>
        <p:spPr>
          <a:xfrm>
            <a:off x="3028951" y="4767263"/>
            <a:ext cx="3086100" cy="273844"/>
          </a:xfrm>
          <a:prstGeom prst="rect">
            <a:avLst/>
          </a:prstGeom>
        </p:spPr>
        <p:txBody>
          <a:bodyPr vert="horz" lIns="91440" tIns="45720" rIns="91440" bIns="45720" rtlCol="0" anchor="ctr"/>
          <a:lstStyle>
            <a:lvl1pPr algn="ctr">
              <a:defRPr sz="900">
                <a:solidFill>
                  <a:schemeClr val="tx1">
                    <a:tint val="82000"/>
                  </a:schemeClr>
                </a:solidFill>
              </a:defRPr>
            </a:lvl1pPr>
          </a:lstStyle>
          <a:p>
            <a:endParaRPr lang="en-GB"/>
          </a:p>
        </p:txBody>
      </p:sp>
      <p:sp>
        <p:nvSpPr>
          <p:cNvPr id="6" name="Slide Number Placeholder 5"/>
          <p:cNvSpPr>
            <a:spLocks noGrp="1"/>
          </p:cNvSpPr>
          <p:nvPr>
            <p:ph type="sldNum" sz="quarter" idx="4"/>
          </p:nvPr>
        </p:nvSpPr>
        <p:spPr>
          <a:xfrm>
            <a:off x="6457951" y="4767263"/>
            <a:ext cx="2057400" cy="273844"/>
          </a:xfrm>
          <a:prstGeom prst="rect">
            <a:avLst/>
          </a:prstGeom>
        </p:spPr>
        <p:txBody>
          <a:bodyPr vert="horz" lIns="91440" tIns="45720" rIns="91440" bIns="45720" rtlCol="0" anchor="ctr"/>
          <a:lstStyle>
            <a:lvl1pPr algn="r">
              <a:defRPr sz="900">
                <a:solidFill>
                  <a:schemeClr val="tx1">
                    <a:tint val="82000"/>
                  </a:schemeClr>
                </a:solidFill>
              </a:defRPr>
            </a:lvl1pPr>
          </a:lstStyle>
          <a:p>
            <a:fld id="{2DBED302-AE06-4362-B3F1-085437931FE3}" type="slidenum">
              <a:rPr lang="en-GB" smtClean="0"/>
              <a:t>‹#›</a:t>
            </a:fld>
            <a:endParaRPr lang="en-GB"/>
          </a:p>
        </p:txBody>
      </p:sp>
      <p:cxnSp>
        <p:nvCxnSpPr>
          <p:cNvPr id="7" name="Straight Connector 6">
            <a:extLst>
              <a:ext uri="{FF2B5EF4-FFF2-40B4-BE49-F238E27FC236}">
                <a16:creationId xmlns:a16="http://schemas.microsoft.com/office/drawing/2014/main" id="{AF333C40-C760-20DC-CA94-3BDBE3344669}"/>
              </a:ext>
            </a:extLst>
          </p:cNvPr>
          <p:cNvCxnSpPr/>
          <p:nvPr userDrawn="1"/>
        </p:nvCxnSpPr>
        <p:spPr>
          <a:xfrm>
            <a:off x="633600" y="1200150"/>
            <a:ext cx="381000" cy="0"/>
          </a:xfrm>
          <a:prstGeom prst="line">
            <a:avLst/>
          </a:prstGeom>
          <a:ln>
            <a:solidFill>
              <a:schemeClr val="accent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3988480"/>
      </p:ext>
    </p:extLst>
  </p:cSld>
  <p:clrMap bg1="lt1" tx1="dk1" bg2="lt2" tx2="dk2" accent1="accent1" accent2="accent2" accent3="accent3" accent4="accent4" accent5="accent5" accent6="accent6" hlink="hlink" folHlink="folHlink"/>
  <p:sldLayoutIdLst>
    <p:sldLayoutId id="2147484018" r:id="rId1"/>
    <p:sldLayoutId id="2147484019" r:id="rId2"/>
    <p:sldLayoutId id="2147484020" r:id="rId3"/>
    <p:sldLayoutId id="2147484021" r:id="rId4"/>
    <p:sldLayoutId id="2147484022" r:id="rId5"/>
    <p:sldLayoutId id="2147484023" r:id="rId6"/>
    <p:sldLayoutId id="2147484024" r:id="rId7"/>
    <p:sldLayoutId id="2147484025" r:id="rId8"/>
    <p:sldLayoutId id="2147484026" r:id="rId9"/>
    <p:sldLayoutId id="2147484027" r:id="rId10"/>
    <p:sldLayoutId id="2147484028" r:id="rId11"/>
    <p:sldLayoutId id="2147484029" r:id="rId12"/>
    <p:sldLayoutId id="2147484031" r:id="rId13"/>
    <p:sldLayoutId id="2147484032" r:id="rId14"/>
    <p:sldLayoutId id="2147484033" r:id="rId15"/>
    <p:sldLayoutId id="2147484034" r:id="rId16"/>
    <p:sldLayoutId id="2147484035" r:id="rId17"/>
    <p:sldLayoutId id="2147484036" r:id="rId18"/>
    <p:sldLayoutId id="2147484037" r:id="rId19"/>
    <p:sldLayoutId id="2147484039" r:id="rId20"/>
    <p:sldLayoutId id="2147484041" r:id="rId21"/>
    <p:sldLayoutId id="2147483981" r:id="rId22"/>
    <p:sldLayoutId id="2147483706" r:id="rId23"/>
    <p:sldLayoutId id="2147483734" r:id="rId24"/>
    <p:sldLayoutId id="2147483712" r:id="rId25"/>
    <p:sldLayoutId id="2147483725" r:id="rId26"/>
    <p:sldLayoutId id="2147483711" r:id="rId27"/>
    <p:sldLayoutId id="2147483736" r:id="rId28"/>
    <p:sldLayoutId id="2147483710" r:id="rId29"/>
    <p:sldLayoutId id="2147483709" r:id="rId30"/>
    <p:sldLayoutId id="2147483730" r:id="rId31"/>
    <p:sldLayoutId id="2147483722" r:id="rId32"/>
    <p:sldLayoutId id="2147483724" r:id="rId33"/>
    <p:sldLayoutId id="2147483717" r:id="rId34"/>
    <p:sldLayoutId id="2147483727" r:id="rId35"/>
    <p:sldLayoutId id="2147483728" r:id="rId36"/>
    <p:sldLayoutId id="2147483708" r:id="rId37"/>
    <p:sldLayoutId id="2147483650" r:id="rId38"/>
    <p:sldLayoutId id="2147483721" r:id="rId39"/>
    <p:sldLayoutId id="2147483716" r:id="rId40"/>
    <p:sldLayoutId id="2147483729" r:id="rId41"/>
    <p:sldLayoutId id="2147483679" r:id="rId42"/>
    <p:sldLayoutId id="2147483688" r:id="rId43"/>
    <p:sldLayoutId id="2147483703" r:id="rId44"/>
    <p:sldLayoutId id="2147483715" r:id="rId45"/>
    <p:sldLayoutId id="2147483686" r:id="rId46"/>
    <p:sldLayoutId id="2147483684" r:id="rId47"/>
    <p:sldLayoutId id="2147483682" r:id="rId48"/>
    <p:sldLayoutId id="2147483680" r:id="rId49"/>
    <p:sldLayoutId id="2147483681" r:id="rId50"/>
    <p:sldLayoutId id="2147483705" r:id="rId51"/>
    <p:sldLayoutId id="2147483740" r:id="rId52"/>
    <p:sldLayoutId id="2147483677" r:id="rId53"/>
    <p:sldLayoutId id="2147483672" r:id="rId54"/>
    <p:sldLayoutId id="2147483720" r:id="rId55"/>
    <p:sldLayoutId id="2147483697" r:id="rId56"/>
    <p:sldLayoutId id="2147483694" r:id="rId57"/>
    <p:sldLayoutId id="2147483737" r:id="rId58"/>
    <p:sldLayoutId id="2147483667" r:id="rId59"/>
    <p:sldLayoutId id="2147483693" r:id="rId60"/>
    <p:sldLayoutId id="2147483665" r:id="rId61"/>
    <p:sldLayoutId id="2147483719" r:id="rId62"/>
    <p:sldLayoutId id="2147483664" r:id="rId63"/>
    <p:sldLayoutId id="2147483700" r:id="rId64"/>
    <p:sldLayoutId id="2147483733" r:id="rId65"/>
    <p:sldLayoutId id="2147483713" r:id="rId66"/>
    <p:sldLayoutId id="2147483735" r:id="rId67"/>
    <p:sldLayoutId id="2147483738" r:id="rId68"/>
    <p:sldLayoutId id="2147483660" r:id="rId69"/>
    <p:sldLayoutId id="2147483652" r:id="rId70"/>
    <p:sldLayoutId id="2147483653" r:id="rId71"/>
    <p:sldLayoutId id="2147483654" r:id="rId72"/>
    <p:sldLayoutId id="2147483695" r:id="rId73"/>
  </p:sldLayoutIdLst>
  <p:transition spd="slow">
    <p:push dir="u"/>
  </p:transition>
  <p:hf hd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0.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8.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2.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oleObject" Target="../embeddings/oleObject1.bin"/><Relationship Id="rId1" Type="http://schemas.openxmlformats.org/officeDocument/2006/relationships/slideLayout" Target="../slideLayouts/slideLayout20.xml"/></Relationships>
</file>

<file path=ppt/slides/_rels/slide1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0.xml"/></Relationships>
</file>

<file path=ppt/slides/_rels/slide14.xml.rels><?xml version="1.0" encoding="UTF-8" standalone="yes"?>
<Relationships xmlns="http://schemas.openxmlformats.org/package/2006/relationships"><Relationship Id="rId8" Type="http://schemas.openxmlformats.org/officeDocument/2006/relationships/hyperlink" Target="https://www.pxfuel.com/en/free-photo-eoyip" TargetMode="External"/><Relationship Id="rId3" Type="http://schemas.openxmlformats.org/officeDocument/2006/relationships/diagramLayout" Target="../diagrams/layout4.xml"/><Relationship Id="rId7" Type="http://schemas.openxmlformats.org/officeDocument/2006/relationships/image" Target="../media/image35.jpg"/><Relationship Id="rId2" Type="http://schemas.openxmlformats.org/officeDocument/2006/relationships/diagramData" Target="../diagrams/data4.xml"/><Relationship Id="rId1" Type="http://schemas.openxmlformats.org/officeDocument/2006/relationships/slideLayout" Target="../slideLayouts/slideLayout8.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36.jpeg"/><Relationship Id="rId1" Type="http://schemas.openxmlformats.org/officeDocument/2006/relationships/slideLayout" Target="../slideLayouts/slideLayout21.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9.jpg"/><Relationship Id="rId7" Type="http://schemas.openxmlformats.org/officeDocument/2006/relationships/image" Target="../media/image11.jpeg"/><Relationship Id="rId2" Type="http://schemas.openxmlformats.org/officeDocument/2006/relationships/image" Target="../media/image8.jpeg"/><Relationship Id="rId1" Type="http://schemas.openxmlformats.org/officeDocument/2006/relationships/slideLayout" Target="../slideLayouts/slideLayout69.xml"/><Relationship Id="rId6" Type="http://schemas.openxmlformats.org/officeDocument/2006/relationships/hyperlink" Target="https://researchleap.com/strategic-decision-making-the-effects-of-big-data/" TargetMode="External"/><Relationship Id="rId5" Type="http://schemas.openxmlformats.org/officeDocument/2006/relationships/image" Target="../media/image10.jpeg"/><Relationship Id="rId4" Type="http://schemas.openxmlformats.org/officeDocument/2006/relationships/hyperlink" Target="https://www.pikist.com/free-photo-slpip"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hyperlink" Target="https://www.goodfreephotos.com/public-domain-images/folder-icon-vector-clipart.png.php" TargetMode="External"/><Relationship Id="rId7" Type="http://schemas.openxmlformats.org/officeDocument/2006/relationships/hyperlink" Target="https://technofaq.org/posts/2017/04/web-scraping-wisdom-6-business-benefits-of-utilising-web-scraping/" TargetMode="External"/><Relationship Id="rId2" Type="http://schemas.openxmlformats.org/officeDocument/2006/relationships/image" Target="../media/image14.jpg"/><Relationship Id="rId1" Type="http://schemas.openxmlformats.org/officeDocument/2006/relationships/slideLayout" Target="../slideLayouts/slideLayout69.xml"/><Relationship Id="rId6" Type="http://schemas.openxmlformats.org/officeDocument/2006/relationships/image" Target="../media/image16.jpeg"/><Relationship Id="rId5" Type="http://schemas.openxmlformats.org/officeDocument/2006/relationships/hyperlink" Target="https://www.pressmyweb.com/webmarketing-e-marketing-communication/reseaux-sociaux-smo/ok-nouveau-datacenter-pour-facebook-en-suede/" TargetMode="External"/><Relationship Id="rId4" Type="http://schemas.openxmlformats.org/officeDocument/2006/relationships/image" Target="../media/image15.jpeg"/><Relationship Id="rId9" Type="http://schemas.openxmlformats.org/officeDocument/2006/relationships/hyperlink" Target="http://raisch.deviantart.com/art/sql-icon-199737593" TargetMode="External"/></Relationships>
</file>

<file path=ppt/slides/_rels/slide7.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hyperlink" Target="https://ediscoverytoday.com/2021/03/11/its-almost-time-for-spring-cleaning-of-your-data-information-governance-webinars/" TargetMode="External"/><Relationship Id="rId7" Type="http://schemas.openxmlformats.org/officeDocument/2006/relationships/diagramColors" Target="../diagrams/colors1.xml"/><Relationship Id="rId2" Type="http://schemas.openxmlformats.org/officeDocument/2006/relationships/image" Target="../media/image18.jpeg"/><Relationship Id="rId1" Type="http://schemas.openxmlformats.org/officeDocument/2006/relationships/slideLayout" Target="../slideLayouts/slideLayout59.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8.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70.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8.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0" y="0"/>
            <a:ext cx="9144000" cy="5143500"/>
          </a:xfrm>
          <a:prstGeom prst="rect">
            <a:avLst/>
          </a:prstGeom>
          <a:gradFill flip="none" rotWithShape="1">
            <a:gsLst>
              <a:gs pos="1000">
                <a:schemeClr val="accent1">
                  <a:alpha val="95000"/>
                </a:schemeClr>
              </a:gs>
              <a:gs pos="100000">
                <a:schemeClr val="accent4">
                  <a:alpha val="95000"/>
                </a:schemeClr>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Roboto Light"/>
              <a:cs typeface="Roboto Light"/>
            </a:endParaRPr>
          </a:p>
        </p:txBody>
      </p:sp>
      <p:pic>
        <p:nvPicPr>
          <p:cNvPr id="16" name="Picture Placeholder 15">
            <a:extLst>
              <a:ext uri="{FF2B5EF4-FFF2-40B4-BE49-F238E27FC236}">
                <a16:creationId xmlns:a16="http://schemas.microsoft.com/office/drawing/2014/main" id="{B062C43B-EED6-45A9-C805-02722249FEBA}"/>
              </a:ext>
            </a:extLst>
          </p:cNvPr>
          <p:cNvPicPr>
            <a:picLocks noGrp="1" noChangeAspect="1"/>
          </p:cNvPicPr>
          <p:nvPr>
            <p:ph type="pic" sz="quarter" idx="13"/>
          </p:nvPr>
        </p:nvPicPr>
        <p:blipFill>
          <a:blip r:embed="rId2" cstate="print">
            <a:alphaModFix amt="5000"/>
            <a:extLst>
              <a:ext uri="{28A0092B-C50C-407E-A947-70E740481C1C}">
                <a14:useLocalDpi xmlns:a14="http://schemas.microsoft.com/office/drawing/2010/main" val="0"/>
              </a:ext>
            </a:extLst>
          </a:blip>
          <a:srcRect t="9585" b="9585"/>
          <a:stretch/>
        </p:blipFill>
        <p:spPr>
          <a:xfrm>
            <a:off x="0" y="0"/>
            <a:ext cx="9144000" cy="5143500"/>
          </a:xfrm>
          <a:noFill/>
        </p:spPr>
      </p:pic>
      <p:sp>
        <p:nvSpPr>
          <p:cNvPr id="11" name="Text Placeholder 33"/>
          <p:cNvSpPr txBox="1">
            <a:spLocks/>
          </p:cNvSpPr>
          <p:nvPr/>
        </p:nvSpPr>
        <p:spPr>
          <a:xfrm>
            <a:off x="1627299" y="2104362"/>
            <a:ext cx="5889405" cy="1066800"/>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AU" sz="2800" spc="-150" dirty="0">
                <a:solidFill>
                  <a:schemeClr val="bg1"/>
                </a:solidFill>
                <a:latin typeface="Roboto Slab Regular"/>
                <a:cs typeface="Roboto Slab Regular"/>
              </a:rPr>
              <a:t>Data Analysis Presentation</a:t>
            </a:r>
          </a:p>
        </p:txBody>
      </p:sp>
      <p:sp>
        <p:nvSpPr>
          <p:cNvPr id="14" name="Text Placeholder 33"/>
          <p:cNvSpPr txBox="1">
            <a:spLocks/>
          </p:cNvSpPr>
          <p:nvPr/>
        </p:nvSpPr>
        <p:spPr>
          <a:xfrm>
            <a:off x="2468641" y="3761712"/>
            <a:ext cx="4206718" cy="486438"/>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spcBef>
                <a:spcPts val="160"/>
              </a:spcBef>
              <a:buNone/>
            </a:pPr>
            <a:r>
              <a:rPr lang="en-AU" sz="1050" i="1" dirty="0">
                <a:latin typeface="Roboto Slab Light"/>
                <a:cs typeface="Roboto Slab Light"/>
              </a:rPr>
              <a:t>by </a:t>
            </a:r>
          </a:p>
          <a:p>
            <a:pPr marL="0" indent="0" algn="ctr">
              <a:spcBef>
                <a:spcPts val="160"/>
              </a:spcBef>
              <a:buNone/>
            </a:pPr>
            <a:r>
              <a:rPr lang="en-AU" sz="1800" dirty="0">
                <a:solidFill>
                  <a:schemeClr val="bg1"/>
                </a:solidFill>
                <a:latin typeface="Roboto Slab Light"/>
                <a:cs typeface="Roboto Slab Light"/>
              </a:rPr>
              <a:t>JOSEPHINE JUMOKE AKINLABI</a:t>
            </a:r>
          </a:p>
        </p:txBody>
      </p:sp>
      <p:sp>
        <p:nvSpPr>
          <p:cNvPr id="6" name="Text Placeholder 5">
            <a:extLst>
              <a:ext uri="{FF2B5EF4-FFF2-40B4-BE49-F238E27FC236}">
                <a16:creationId xmlns:a16="http://schemas.microsoft.com/office/drawing/2014/main" id="{AACA1CF6-DBE7-1FFD-5876-E4A0CCB10DAB}"/>
              </a:ext>
            </a:extLst>
          </p:cNvPr>
          <p:cNvSpPr txBox="1">
            <a:spLocks/>
          </p:cNvSpPr>
          <p:nvPr/>
        </p:nvSpPr>
        <p:spPr>
          <a:xfrm>
            <a:off x="247338" y="227274"/>
            <a:ext cx="2971800" cy="323850"/>
          </a:xfrm>
          <a:prstGeom prst="rect">
            <a:avLst/>
          </a:prstGeom>
        </p:spPr>
        <p:txBody>
          <a:bodyP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800" dirty="0">
                <a:solidFill>
                  <a:schemeClr val="tx2"/>
                </a:solidFill>
              </a:rPr>
              <a:t>Josephine  A | Data Analyst</a:t>
            </a:r>
          </a:p>
        </p:txBody>
      </p:sp>
    </p:spTree>
    <p:extLst>
      <p:ext uri="{BB962C8B-B14F-4D97-AF65-F5344CB8AC3E}">
        <p14:creationId xmlns:p14="http://schemas.microsoft.com/office/powerpoint/2010/main" val="2096016796"/>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p:tgtEl>
                                          <p:spTgt spid="11"/>
                                        </p:tgtEl>
                                        <p:attrNameLst>
                                          <p:attrName>ppt_y</p:attrName>
                                        </p:attrNameLst>
                                      </p:cBhvr>
                                      <p:tavLst>
                                        <p:tav tm="0">
                                          <p:val>
                                            <p:strVal val="#ppt_y+#ppt_h*1.125000"/>
                                          </p:val>
                                        </p:tav>
                                        <p:tav tm="100000">
                                          <p:val>
                                            <p:strVal val="#ppt_y"/>
                                          </p:val>
                                        </p:tav>
                                      </p:tavLst>
                                    </p:anim>
                                    <p:animEffect transition="in" filter="wipe(up)">
                                      <p:cBhvr>
                                        <p:cTn id="8" dur="500"/>
                                        <p:tgtEl>
                                          <p:spTgt spid="11"/>
                                        </p:tgtEl>
                                      </p:cBhvr>
                                    </p:animEffect>
                                  </p:childTnLst>
                                </p:cTn>
                              </p:par>
                            </p:childTnLst>
                          </p:cTn>
                        </p:par>
                        <p:par>
                          <p:cTn id="9" fill="hold">
                            <p:stCondLst>
                              <p:cond delay="500"/>
                            </p:stCondLst>
                            <p:childTnLst>
                              <p:par>
                                <p:cTn id="10" presetID="12" presetClass="entr" presetSubtype="4" fill="hold" grpId="0" nodeType="afterEffect">
                                  <p:stCondLst>
                                    <p:cond delay="0"/>
                                  </p:stCondLst>
                                  <p:childTnLst>
                                    <p:set>
                                      <p:cBhvr>
                                        <p:cTn id="11" dur="1" fill="hold">
                                          <p:stCondLst>
                                            <p:cond delay="0"/>
                                          </p:stCondLst>
                                        </p:cTn>
                                        <p:tgtEl>
                                          <p:spTgt spid="14"/>
                                        </p:tgtEl>
                                        <p:attrNameLst>
                                          <p:attrName>style.visibility</p:attrName>
                                        </p:attrNameLst>
                                      </p:cBhvr>
                                      <p:to>
                                        <p:strVal val="visible"/>
                                      </p:to>
                                    </p:set>
                                    <p:anim calcmode="lin" valueType="num">
                                      <p:cBhvr additive="base">
                                        <p:cTn id="12" dur="500"/>
                                        <p:tgtEl>
                                          <p:spTgt spid="14"/>
                                        </p:tgtEl>
                                        <p:attrNameLst>
                                          <p:attrName>ppt_y</p:attrName>
                                        </p:attrNameLst>
                                      </p:cBhvr>
                                      <p:tavLst>
                                        <p:tav tm="0">
                                          <p:val>
                                            <p:strVal val="#ppt_y+#ppt_h*1.125000"/>
                                          </p:val>
                                        </p:tav>
                                        <p:tav tm="100000">
                                          <p:val>
                                            <p:strVal val="#ppt_y"/>
                                          </p:val>
                                        </p:tav>
                                      </p:tavLst>
                                    </p:anim>
                                    <p:animEffect transition="in" filter="wipe(up)">
                                      <p:cBhvr>
                                        <p:cTn id="1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613B1711-BFFD-0BAA-3B02-1A33616B99F3}"/>
              </a:ext>
            </a:extLst>
          </p:cNvPr>
          <p:cNvSpPr>
            <a:spLocks noGrp="1"/>
          </p:cNvSpPr>
          <p:nvPr>
            <p:ph type="body" sz="quarter" idx="33"/>
          </p:nvPr>
        </p:nvSpPr>
        <p:spPr>
          <a:xfrm>
            <a:off x="533400" y="1343027"/>
            <a:ext cx="4038600" cy="297178"/>
          </a:xfrm>
        </p:spPr>
        <p:txBody>
          <a:bodyPr/>
          <a:lstStyle/>
          <a:p>
            <a:r>
              <a:rPr lang="en-GB" sz="1100" b="1" dirty="0">
                <a:latin typeface="+mn-lt"/>
              </a:rPr>
              <a:t>Interpretation of data and Drawing Actionable conclusion</a:t>
            </a:r>
          </a:p>
        </p:txBody>
      </p:sp>
      <p:sp>
        <p:nvSpPr>
          <p:cNvPr id="9" name="Text Placeholder 8">
            <a:extLst>
              <a:ext uri="{FF2B5EF4-FFF2-40B4-BE49-F238E27FC236}">
                <a16:creationId xmlns:a16="http://schemas.microsoft.com/office/drawing/2014/main" id="{8CE0D2DD-0E6D-8BF2-BD5F-EE4E9B611032}"/>
              </a:ext>
            </a:extLst>
          </p:cNvPr>
          <p:cNvSpPr>
            <a:spLocks noGrp="1"/>
          </p:cNvSpPr>
          <p:nvPr>
            <p:ph type="body" sz="quarter" idx="34"/>
          </p:nvPr>
        </p:nvSpPr>
        <p:spPr>
          <a:xfrm>
            <a:off x="533400" y="1640205"/>
            <a:ext cx="3276600" cy="902970"/>
          </a:xfrm>
        </p:spPr>
        <p:txBody>
          <a:bodyPr>
            <a:normAutofit fontScale="25000" lnSpcReduction="20000"/>
          </a:bodyPr>
          <a:lstStyle/>
          <a:p>
            <a:pPr marL="171450" indent="-171450">
              <a:buFont typeface="Arial" panose="020B0604020202020204" pitchFamily="34" charset="0"/>
              <a:buChar char="•"/>
            </a:pPr>
            <a:r>
              <a:rPr lang="en-GB" sz="4000" dirty="0">
                <a:solidFill>
                  <a:schemeClr val="tx1"/>
                </a:solidFill>
                <a:latin typeface="+mn-lt"/>
                <a:ea typeface="Roboto Black" panose="02000000000000000000" pitchFamily="2" charset="0"/>
                <a:cs typeface="Roboto Black" panose="02000000000000000000" pitchFamily="2" charset="0"/>
              </a:rPr>
              <a:t>Understanding the business objective &amp; KPI</a:t>
            </a:r>
          </a:p>
          <a:p>
            <a:pPr marL="171450" indent="-171450">
              <a:buFont typeface="Arial" panose="020B0604020202020204" pitchFamily="34" charset="0"/>
              <a:buChar char="•"/>
            </a:pPr>
            <a:r>
              <a:rPr lang="en-GB" sz="4000" dirty="0">
                <a:solidFill>
                  <a:schemeClr val="tx1"/>
                </a:solidFill>
                <a:latin typeface="+mn-lt"/>
                <a:ea typeface="Roboto Black" panose="02000000000000000000" pitchFamily="2" charset="0"/>
                <a:cs typeface="Roboto Black" panose="02000000000000000000" pitchFamily="2" charset="0"/>
              </a:rPr>
              <a:t>Identify Pattern and Trends</a:t>
            </a:r>
          </a:p>
          <a:p>
            <a:pPr marL="171450" indent="-171450">
              <a:buFont typeface="Arial" panose="020B0604020202020204" pitchFamily="34" charset="0"/>
              <a:buChar char="•"/>
            </a:pPr>
            <a:r>
              <a:rPr lang="en-GB" sz="4000" dirty="0">
                <a:solidFill>
                  <a:schemeClr val="tx1"/>
                </a:solidFill>
                <a:latin typeface="+mn-lt"/>
                <a:ea typeface="Roboto Black" panose="02000000000000000000" pitchFamily="2" charset="0"/>
                <a:cs typeface="Roboto Black" panose="02000000000000000000" pitchFamily="2" charset="0"/>
              </a:rPr>
              <a:t>Draw Conclusion and Insights</a:t>
            </a:r>
          </a:p>
          <a:p>
            <a:pPr marL="171450" indent="-171450">
              <a:buFont typeface="Arial" panose="020B0604020202020204" pitchFamily="34" charset="0"/>
              <a:buChar char="•"/>
            </a:pPr>
            <a:r>
              <a:rPr lang="en-GB" sz="4000" dirty="0">
                <a:solidFill>
                  <a:schemeClr val="tx1"/>
                </a:solidFill>
                <a:latin typeface="+mn-lt"/>
                <a:ea typeface="Roboto Black" panose="02000000000000000000" pitchFamily="2" charset="0"/>
                <a:cs typeface="Roboto Black" panose="02000000000000000000" pitchFamily="2" charset="0"/>
              </a:rPr>
              <a:t>Relate  Finding to business Goals</a:t>
            </a:r>
          </a:p>
          <a:p>
            <a:pPr marL="171450" indent="-171450">
              <a:buFont typeface="Arial" panose="020B0604020202020204" pitchFamily="34" charset="0"/>
              <a:buChar char="•"/>
            </a:pPr>
            <a:endParaRPr lang="en-GB" dirty="0"/>
          </a:p>
        </p:txBody>
      </p:sp>
      <p:sp>
        <p:nvSpPr>
          <p:cNvPr id="10" name="Text Placeholder 9">
            <a:extLst>
              <a:ext uri="{FF2B5EF4-FFF2-40B4-BE49-F238E27FC236}">
                <a16:creationId xmlns:a16="http://schemas.microsoft.com/office/drawing/2014/main" id="{52FD4301-455E-CD81-AA8B-53E104984415}"/>
              </a:ext>
            </a:extLst>
          </p:cNvPr>
          <p:cNvSpPr>
            <a:spLocks noGrp="1"/>
          </p:cNvSpPr>
          <p:nvPr>
            <p:ph type="body" sz="quarter" idx="35"/>
          </p:nvPr>
        </p:nvSpPr>
        <p:spPr>
          <a:xfrm>
            <a:off x="533400" y="2543175"/>
            <a:ext cx="3733800" cy="240030"/>
          </a:xfrm>
        </p:spPr>
        <p:txBody>
          <a:bodyPr/>
          <a:lstStyle/>
          <a:p>
            <a:r>
              <a:rPr lang="en-GB" sz="1100" b="1" dirty="0">
                <a:latin typeface="+mn-lt"/>
              </a:rPr>
              <a:t>Engage Stakeholder Across all Business level</a:t>
            </a:r>
          </a:p>
        </p:txBody>
      </p:sp>
      <p:sp>
        <p:nvSpPr>
          <p:cNvPr id="12" name="Text Placeholder 11">
            <a:extLst>
              <a:ext uri="{FF2B5EF4-FFF2-40B4-BE49-F238E27FC236}">
                <a16:creationId xmlns:a16="http://schemas.microsoft.com/office/drawing/2014/main" id="{A7EFCF1E-CD7A-C53B-CBAC-CEBC0E931F85}"/>
              </a:ext>
            </a:extLst>
          </p:cNvPr>
          <p:cNvSpPr>
            <a:spLocks noGrp="1"/>
          </p:cNvSpPr>
          <p:nvPr>
            <p:ph type="body" sz="quarter" idx="36"/>
          </p:nvPr>
        </p:nvSpPr>
        <p:spPr>
          <a:xfrm>
            <a:off x="533400" y="2783206"/>
            <a:ext cx="2819400" cy="558166"/>
          </a:xfrm>
        </p:spPr>
        <p:txBody>
          <a:bodyPr>
            <a:normAutofit/>
          </a:bodyPr>
          <a:lstStyle/>
          <a:p>
            <a:pPr marL="171450" indent="-171450">
              <a:buFont typeface="Arial" panose="020B0604020202020204" pitchFamily="34" charset="0"/>
              <a:buChar char="•"/>
            </a:pPr>
            <a:r>
              <a:rPr lang="en-GB" dirty="0">
                <a:solidFill>
                  <a:schemeClr val="tx1"/>
                </a:solidFill>
                <a:latin typeface="+mn-lt"/>
                <a:ea typeface="Roboto Black" panose="02000000000000000000" pitchFamily="2" charset="0"/>
                <a:cs typeface="Roboto Black" panose="02000000000000000000" pitchFamily="2" charset="0"/>
              </a:rPr>
              <a:t>Fostering collaboration and enabling data-driven decision-making across all levels of the organization.</a:t>
            </a:r>
          </a:p>
        </p:txBody>
      </p:sp>
      <p:sp>
        <p:nvSpPr>
          <p:cNvPr id="13" name="Text Placeholder 12">
            <a:extLst>
              <a:ext uri="{FF2B5EF4-FFF2-40B4-BE49-F238E27FC236}">
                <a16:creationId xmlns:a16="http://schemas.microsoft.com/office/drawing/2014/main" id="{7D304308-83AE-B532-EF24-F21EA1A670B8}"/>
              </a:ext>
            </a:extLst>
          </p:cNvPr>
          <p:cNvSpPr>
            <a:spLocks noGrp="1"/>
          </p:cNvSpPr>
          <p:nvPr>
            <p:ph type="body" sz="quarter" idx="37"/>
          </p:nvPr>
        </p:nvSpPr>
        <p:spPr>
          <a:xfrm>
            <a:off x="533400" y="3341372"/>
            <a:ext cx="3733800" cy="240030"/>
          </a:xfrm>
        </p:spPr>
        <p:txBody>
          <a:bodyPr/>
          <a:lstStyle/>
          <a:p>
            <a:r>
              <a:rPr lang="en-GB" sz="1100" b="1" dirty="0">
                <a:latin typeface="+mn-lt"/>
              </a:rPr>
              <a:t>Communicate Findings to Stakeholders</a:t>
            </a:r>
          </a:p>
        </p:txBody>
      </p:sp>
      <p:sp>
        <p:nvSpPr>
          <p:cNvPr id="14" name="Text Placeholder 13">
            <a:extLst>
              <a:ext uri="{FF2B5EF4-FFF2-40B4-BE49-F238E27FC236}">
                <a16:creationId xmlns:a16="http://schemas.microsoft.com/office/drawing/2014/main" id="{0DE6EB9B-E465-9789-F3B5-58531CDA6F5A}"/>
              </a:ext>
            </a:extLst>
          </p:cNvPr>
          <p:cNvSpPr>
            <a:spLocks noGrp="1"/>
          </p:cNvSpPr>
          <p:nvPr>
            <p:ph type="body" sz="quarter" idx="38"/>
          </p:nvPr>
        </p:nvSpPr>
        <p:spPr>
          <a:xfrm>
            <a:off x="533400" y="3581402"/>
            <a:ext cx="3810000" cy="1428748"/>
          </a:xfrm>
        </p:spPr>
        <p:txBody>
          <a:bodyPr>
            <a:normAutofit/>
          </a:bodyPr>
          <a:lstStyle/>
          <a:p>
            <a:pPr marL="171450" indent="-171450">
              <a:buFont typeface="Arial" panose="020B0604020202020204" pitchFamily="34" charset="0"/>
              <a:buChar char="•"/>
            </a:pPr>
            <a:r>
              <a:rPr lang="en-GB" dirty="0">
                <a:solidFill>
                  <a:schemeClr val="tx1"/>
                </a:solidFill>
              </a:rPr>
              <a:t>Tailor the communication based on the audience</a:t>
            </a:r>
          </a:p>
          <a:p>
            <a:pPr marL="171450" indent="-171450">
              <a:buFont typeface="Arial" panose="020B0604020202020204" pitchFamily="34" charset="0"/>
              <a:buChar char="•"/>
            </a:pPr>
            <a:r>
              <a:rPr lang="en-GB" b="1" dirty="0">
                <a:solidFill>
                  <a:schemeClr val="tx1"/>
                </a:solidFill>
              </a:rPr>
              <a:t>Tableau</a:t>
            </a:r>
            <a:r>
              <a:rPr lang="en-GB" dirty="0">
                <a:solidFill>
                  <a:schemeClr val="tx1"/>
                </a:solidFill>
              </a:rPr>
              <a:t> and </a:t>
            </a:r>
            <a:r>
              <a:rPr lang="en-GB" b="1" dirty="0">
                <a:solidFill>
                  <a:schemeClr val="tx1"/>
                </a:solidFill>
              </a:rPr>
              <a:t>Power BI</a:t>
            </a:r>
            <a:r>
              <a:rPr lang="en-GB" dirty="0">
                <a:solidFill>
                  <a:schemeClr val="tx1"/>
                </a:solidFill>
              </a:rPr>
              <a:t> are used to create interactive dashboards that allow stakeholders to explore the data themselves</a:t>
            </a:r>
          </a:p>
          <a:p>
            <a:pPr marL="171450" indent="-171450">
              <a:buFont typeface="Arial" panose="020B0604020202020204" pitchFamily="34" charset="0"/>
              <a:buChar char="•"/>
            </a:pPr>
            <a:r>
              <a:rPr lang="en-GB" dirty="0">
                <a:solidFill>
                  <a:schemeClr val="tx1"/>
                </a:solidFill>
              </a:rPr>
              <a:t>Excel and created Power Point </a:t>
            </a:r>
          </a:p>
          <a:p>
            <a:pPr marL="171450" indent="-171450">
              <a:buFont typeface="Arial" panose="020B0604020202020204" pitchFamily="34" charset="0"/>
              <a:buChar char="•"/>
            </a:pPr>
            <a:r>
              <a:rPr lang="en-GB" dirty="0">
                <a:solidFill>
                  <a:schemeClr val="tx1"/>
                </a:solidFill>
              </a:rPr>
              <a:t>Email Briefing</a:t>
            </a:r>
          </a:p>
          <a:p>
            <a:pPr marL="171450" indent="-171450">
              <a:buFont typeface="Arial" panose="020B0604020202020204" pitchFamily="34" charset="0"/>
              <a:buChar char="•"/>
            </a:pPr>
            <a:endParaRPr lang="en-GB" dirty="0"/>
          </a:p>
          <a:p>
            <a:endParaRPr lang="en-GB" dirty="0"/>
          </a:p>
        </p:txBody>
      </p:sp>
      <p:sp>
        <p:nvSpPr>
          <p:cNvPr id="2" name="Title 1"/>
          <p:cNvSpPr>
            <a:spLocks noGrp="1"/>
          </p:cNvSpPr>
          <p:nvPr>
            <p:ph type="title"/>
          </p:nvPr>
        </p:nvSpPr>
        <p:spPr/>
        <p:txBody>
          <a:bodyPr/>
          <a:lstStyle/>
          <a:p>
            <a:r>
              <a:rPr lang="en-US" dirty="0"/>
              <a:t>Data </a:t>
            </a:r>
            <a:r>
              <a:rPr lang="en-US" sz="3200" dirty="0"/>
              <a:t>Interpretation</a:t>
            </a:r>
            <a:r>
              <a:rPr lang="en-US" dirty="0"/>
              <a:t> and Reporting​</a:t>
            </a:r>
          </a:p>
        </p:txBody>
      </p:sp>
      <p:pic>
        <p:nvPicPr>
          <p:cNvPr id="15" name="Picture 14">
            <a:extLst>
              <a:ext uri="{FF2B5EF4-FFF2-40B4-BE49-F238E27FC236}">
                <a16:creationId xmlns:a16="http://schemas.microsoft.com/office/drawing/2014/main" id="{27BF3D56-72C0-FC6B-D1A5-A317C95B82E2}"/>
              </a:ext>
            </a:extLst>
          </p:cNvPr>
          <p:cNvPicPr>
            <a:picLocks noChangeAspect="1"/>
          </p:cNvPicPr>
          <p:nvPr/>
        </p:nvPicPr>
        <p:blipFill>
          <a:blip r:embed="rId2"/>
          <a:stretch>
            <a:fillRect/>
          </a:stretch>
        </p:blipFill>
        <p:spPr>
          <a:xfrm>
            <a:off x="4800602" y="1442522"/>
            <a:ext cx="4114798" cy="3262828"/>
          </a:xfrm>
          <a:prstGeom prst="rect">
            <a:avLst/>
          </a:prstGeom>
        </p:spPr>
      </p:pic>
      <p:sp>
        <p:nvSpPr>
          <p:cNvPr id="18" name="Text Placeholder 5">
            <a:extLst>
              <a:ext uri="{FF2B5EF4-FFF2-40B4-BE49-F238E27FC236}">
                <a16:creationId xmlns:a16="http://schemas.microsoft.com/office/drawing/2014/main" id="{48E4E9F2-54B9-1F1F-0537-3117A83BF329}"/>
              </a:ext>
            </a:extLst>
          </p:cNvPr>
          <p:cNvSpPr txBox="1">
            <a:spLocks/>
          </p:cNvSpPr>
          <p:nvPr/>
        </p:nvSpPr>
        <p:spPr>
          <a:xfrm>
            <a:off x="304800" y="238125"/>
            <a:ext cx="2971800" cy="323850"/>
          </a:xfrm>
          <a:prstGeom prst="rect">
            <a:avLst/>
          </a:prstGeom>
        </p:spPr>
        <p:txBody>
          <a:bodyP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800" dirty="0">
                <a:solidFill>
                  <a:schemeClr val="tx2"/>
                </a:solidFill>
              </a:rPr>
              <a:t>Josephine  A| Data Analyst</a:t>
            </a:r>
          </a:p>
        </p:txBody>
      </p:sp>
    </p:spTree>
    <p:extLst>
      <p:ext uri="{BB962C8B-B14F-4D97-AF65-F5344CB8AC3E}">
        <p14:creationId xmlns:p14="http://schemas.microsoft.com/office/powerpoint/2010/main" val="1206546775"/>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xmlns:p14="http://schemas.microsoft.com/office/powerpoint/2010/mai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636087" y="342900"/>
            <a:ext cx="6075759" cy="826293"/>
          </a:xfrm>
        </p:spPr>
        <p:txBody>
          <a:bodyPr vert="horz" lIns="91440" tIns="45720" rIns="91440" bIns="45720" rtlCol="0" anchor="b">
            <a:noAutofit/>
          </a:bodyPr>
          <a:lstStyle/>
          <a:p>
            <a:r>
              <a:rPr lang="en-US" sz="3200" dirty="0"/>
              <a:t>Collaboration and Communication​</a:t>
            </a:r>
          </a:p>
        </p:txBody>
      </p:sp>
      <p:sp>
        <p:nvSpPr>
          <p:cNvPr id="7" name="Text Placeholder 5">
            <a:extLst>
              <a:ext uri="{FF2B5EF4-FFF2-40B4-BE49-F238E27FC236}">
                <a16:creationId xmlns:a16="http://schemas.microsoft.com/office/drawing/2014/main" id="{E1B0145B-1207-4B67-B579-A9832B227A21}"/>
              </a:ext>
            </a:extLst>
          </p:cNvPr>
          <p:cNvSpPr txBox="1">
            <a:spLocks/>
          </p:cNvSpPr>
          <p:nvPr/>
        </p:nvSpPr>
        <p:spPr>
          <a:xfrm>
            <a:off x="152400" y="133350"/>
            <a:ext cx="2949179" cy="209550"/>
          </a:xfrm>
          <a:prstGeom prst="rect">
            <a:avLst/>
          </a:prstGeom>
        </p:spPr>
        <p:txBody>
          <a:bodyPr vert="horz" lIns="91440" tIns="45720" rIns="91440" bIns="45720" rtlCol="0">
            <a:normAutofit fontScale="85000" lnSpcReduction="20000"/>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GB" sz="1200" b="0" kern="1200" spc="0" dirty="0">
                <a:latin typeface="+mn-lt"/>
                <a:ea typeface="+mn-ea"/>
                <a:cs typeface="+mn-cs"/>
              </a:rPr>
              <a:t>Josephine  A | Data Analyst</a:t>
            </a:r>
          </a:p>
        </p:txBody>
      </p:sp>
      <p:sp>
        <p:nvSpPr>
          <p:cNvPr id="16" name="Slide Number Placeholder 5">
            <a:extLst>
              <a:ext uri="{FF2B5EF4-FFF2-40B4-BE49-F238E27FC236}">
                <a16:creationId xmlns:a16="http://schemas.microsoft.com/office/drawing/2014/main" id="{79DDFC35-3701-5524-DBB8-10CFDC50A3CD}"/>
              </a:ext>
            </a:extLst>
          </p:cNvPr>
          <p:cNvSpPr>
            <a:spLocks noGrp="1"/>
          </p:cNvSpPr>
          <p:nvPr>
            <p:ph type="sldNum" sz="quarter" idx="12"/>
          </p:nvPr>
        </p:nvSpPr>
        <p:spPr>
          <a:xfrm>
            <a:off x="6457951" y="4767263"/>
            <a:ext cx="2057400" cy="273844"/>
          </a:xfrm>
        </p:spPr>
        <p:txBody>
          <a:bodyPr/>
          <a:lstStyle/>
          <a:p>
            <a:pPr>
              <a:spcAft>
                <a:spcPts val="600"/>
              </a:spcAft>
            </a:pPr>
            <a:fld id="{2DBED302-AE06-4362-B3F1-085437931FE3}" type="slidenum">
              <a:rPr lang="en-GB" smtClean="0"/>
              <a:pPr>
                <a:spcAft>
                  <a:spcPts val="600"/>
                </a:spcAft>
              </a:pPr>
              <a:t>11</a:t>
            </a:fld>
            <a:endParaRPr lang="en-GB"/>
          </a:p>
        </p:txBody>
      </p:sp>
      <p:graphicFrame>
        <p:nvGraphicFramePr>
          <p:cNvPr id="9" name="Text Placeholder 3">
            <a:extLst>
              <a:ext uri="{FF2B5EF4-FFF2-40B4-BE49-F238E27FC236}">
                <a16:creationId xmlns:a16="http://schemas.microsoft.com/office/drawing/2014/main" id="{7F0CE507-EBE1-AE8C-4527-0DF6AFD2934D}"/>
              </a:ext>
            </a:extLst>
          </p:cNvPr>
          <p:cNvGraphicFramePr>
            <a:graphicFrameLocks noGrp="1"/>
          </p:cNvGraphicFramePr>
          <p:nvPr>
            <p:ph idx="1"/>
            <p:extLst>
              <p:ext uri="{D42A27DB-BD31-4B8C-83A1-F6EECF244321}">
                <p14:modId xmlns:p14="http://schemas.microsoft.com/office/powerpoint/2010/main" val="4092015819"/>
              </p:ext>
            </p:extLst>
          </p:nvPr>
        </p:nvGraphicFramePr>
        <p:xfrm>
          <a:off x="636087" y="1352550"/>
          <a:ext cx="8279313" cy="3505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26960489"/>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04800" y="0"/>
            <a:ext cx="9448800" cy="514349"/>
          </a:xfrm>
          <a:prstGeom prst="rect">
            <a:avLst/>
          </a:prstGeom>
          <a:gradFill flip="none" rotWithShape="1">
            <a:gsLst>
              <a:gs pos="1000">
                <a:schemeClr val="accent1"/>
              </a:gs>
              <a:gs pos="100000">
                <a:schemeClr val="accent4">
                  <a:alpha val="90000"/>
                </a:schemeClr>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Roboto Light"/>
              <a:cs typeface="Roboto Light"/>
            </a:endParaRPr>
          </a:p>
        </p:txBody>
      </p:sp>
      <p:sp>
        <p:nvSpPr>
          <p:cNvPr id="7" name="Rectangle 6"/>
          <p:cNvSpPr/>
          <p:nvPr/>
        </p:nvSpPr>
        <p:spPr>
          <a:xfrm>
            <a:off x="-76200" y="-7807"/>
            <a:ext cx="8610600" cy="369332"/>
          </a:xfrm>
          <a:prstGeom prst="rect">
            <a:avLst/>
          </a:prstGeom>
        </p:spPr>
        <p:txBody>
          <a:bodyPr wrap="square">
            <a:spAutoFit/>
          </a:bodyPr>
          <a:lstStyle/>
          <a:p>
            <a:pPr algn="ctr"/>
            <a:r>
              <a:rPr lang="en-US" dirty="0">
                <a:solidFill>
                  <a:srgbClr val="FFFFFF"/>
                </a:solidFill>
                <a:latin typeface="Calibri Light" panose="020F0302020204030204" pitchFamily="34" charset="0"/>
              </a:rPr>
              <a:t>         Example of Power BI Visual​</a:t>
            </a:r>
            <a:endParaRPr lang="en-US" sz="1200" dirty="0">
              <a:solidFill>
                <a:schemeClr val="bg1"/>
              </a:solidFill>
              <a:latin typeface="Roboto Light"/>
              <a:cs typeface="Roboto Light"/>
            </a:endParaRPr>
          </a:p>
        </p:txBody>
      </p:sp>
      <p:graphicFrame>
        <p:nvGraphicFramePr>
          <p:cNvPr id="2" name="Object 1">
            <a:extLst>
              <a:ext uri="{FF2B5EF4-FFF2-40B4-BE49-F238E27FC236}">
                <a16:creationId xmlns:a16="http://schemas.microsoft.com/office/drawing/2014/main" id="{70EFED14-B1B8-CAED-9A7D-D295FA069B0C}"/>
              </a:ext>
            </a:extLst>
          </p:cNvPr>
          <p:cNvGraphicFramePr>
            <a:graphicFrameLocks noChangeAspect="1"/>
          </p:cNvGraphicFramePr>
          <p:nvPr>
            <p:extLst>
              <p:ext uri="{D42A27DB-BD31-4B8C-83A1-F6EECF244321}">
                <p14:modId xmlns:p14="http://schemas.microsoft.com/office/powerpoint/2010/main" val="4139200415"/>
              </p:ext>
            </p:extLst>
          </p:nvPr>
        </p:nvGraphicFramePr>
        <p:xfrm>
          <a:off x="-304800" y="438150"/>
          <a:ext cx="9601200" cy="5066874"/>
        </p:xfrm>
        <a:graphic>
          <a:graphicData uri="http://schemas.openxmlformats.org/presentationml/2006/ole">
            <mc:AlternateContent xmlns:mc="http://schemas.openxmlformats.org/markup-compatibility/2006">
              <mc:Choice xmlns:v="urn:schemas-microsoft-com:vml" Requires="v">
                <p:oleObj name="Acrobat Document" r:id="rId2" imgW="12192000" imgH="6953181" progId="Acrobat.Document.DC">
                  <p:embed/>
                </p:oleObj>
              </mc:Choice>
              <mc:Fallback>
                <p:oleObj name="Acrobat Document" r:id="rId2" imgW="12192000" imgH="6953181" progId="Acrobat.Document.DC">
                  <p:embed/>
                  <p:pic>
                    <p:nvPicPr>
                      <p:cNvPr id="2" name="Object 1">
                        <a:extLst>
                          <a:ext uri="{FF2B5EF4-FFF2-40B4-BE49-F238E27FC236}">
                            <a16:creationId xmlns:a16="http://schemas.microsoft.com/office/drawing/2014/main" id="{70EFED14-B1B8-CAED-9A7D-D295FA069B0C}"/>
                          </a:ext>
                        </a:extLst>
                      </p:cNvPr>
                      <p:cNvPicPr/>
                      <p:nvPr/>
                    </p:nvPicPr>
                    <p:blipFill>
                      <a:blip r:embed="rId3"/>
                      <a:stretch>
                        <a:fillRect/>
                      </a:stretch>
                    </p:blipFill>
                    <p:spPr>
                      <a:xfrm>
                        <a:off x="-304800" y="438150"/>
                        <a:ext cx="9601200" cy="5066874"/>
                      </a:xfrm>
                      <a:prstGeom prst="rect">
                        <a:avLst/>
                      </a:prstGeom>
                    </p:spPr>
                  </p:pic>
                </p:oleObj>
              </mc:Fallback>
            </mc:AlternateContent>
          </a:graphicData>
        </a:graphic>
      </p:graphicFrame>
    </p:spTree>
    <p:extLst>
      <p:ext uri="{BB962C8B-B14F-4D97-AF65-F5344CB8AC3E}">
        <p14:creationId xmlns:p14="http://schemas.microsoft.com/office/powerpoint/2010/main" val="2571894158"/>
      </p:ext>
    </p:extLst>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xmlns:p14="http://schemas.microsoft.com/office/powerpoint/2010/mai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p:cNvSpPr/>
          <p:nvPr/>
        </p:nvSpPr>
        <p:spPr>
          <a:xfrm>
            <a:off x="3582" y="0"/>
            <a:ext cx="9140418" cy="590550"/>
          </a:xfrm>
          <a:prstGeom prst="rect">
            <a:avLst/>
          </a:prstGeom>
          <a:gradFill flip="none" rotWithShape="1">
            <a:gsLst>
              <a:gs pos="1000">
                <a:schemeClr val="accent1">
                  <a:alpha val="92000"/>
                </a:schemeClr>
              </a:gs>
              <a:gs pos="100000">
                <a:schemeClr val="accent4">
                  <a:alpha val="92000"/>
                </a:schemeClr>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Roboto Light"/>
              <a:cs typeface="Roboto Light"/>
            </a:endParaRPr>
          </a:p>
        </p:txBody>
      </p:sp>
      <p:sp>
        <p:nvSpPr>
          <p:cNvPr id="23" name="Rectangle 22"/>
          <p:cNvSpPr/>
          <p:nvPr/>
        </p:nvSpPr>
        <p:spPr>
          <a:xfrm>
            <a:off x="1143000" y="110609"/>
            <a:ext cx="6858000" cy="369332"/>
          </a:xfrm>
          <a:prstGeom prst="rect">
            <a:avLst/>
          </a:prstGeom>
        </p:spPr>
        <p:txBody>
          <a:bodyPr wrap="square">
            <a:spAutoFit/>
          </a:bodyPr>
          <a:lstStyle/>
          <a:p>
            <a:pPr algn="ctr"/>
            <a:r>
              <a:rPr lang="en-US" dirty="0">
                <a:solidFill>
                  <a:srgbClr val="FFFFFF"/>
                </a:solidFill>
                <a:latin typeface="Calibri Light" panose="020F0302020204030204" pitchFamily="34" charset="0"/>
              </a:rPr>
              <a:t>Example of Tableau BI Visual​</a:t>
            </a:r>
            <a:endParaRPr lang="en-US" sz="1200" dirty="0">
              <a:solidFill>
                <a:schemeClr val="bg1"/>
              </a:solidFill>
              <a:latin typeface="Roboto Light"/>
              <a:cs typeface="Roboto Light"/>
            </a:endParaRPr>
          </a:p>
        </p:txBody>
      </p:sp>
      <p:pic>
        <p:nvPicPr>
          <p:cNvPr id="3" name="Picture 2" descr="A screenshot of a computer&#10;&#10;Description automatically generated">
            <a:extLst>
              <a:ext uri="{FF2B5EF4-FFF2-40B4-BE49-F238E27FC236}">
                <a16:creationId xmlns:a16="http://schemas.microsoft.com/office/drawing/2014/main" id="{6EF83B4E-83F4-6513-8476-9EF928EBEA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79941"/>
            <a:ext cx="9144000" cy="4552949"/>
          </a:xfrm>
          <a:prstGeom prst="rect">
            <a:avLst/>
          </a:prstGeom>
        </p:spPr>
      </p:pic>
    </p:spTree>
    <p:extLst>
      <p:ext uri="{BB962C8B-B14F-4D97-AF65-F5344CB8AC3E}">
        <p14:creationId xmlns:p14="http://schemas.microsoft.com/office/powerpoint/2010/main" val="3729671037"/>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xmlns:p14="http://schemas.microsoft.com/office/powerpoint/2010/mai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F8C737-ED3A-0FB5-D351-937D70B7514D}"/>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C04AB59A-DC9C-1A46-B006-CC6D3353C40B}"/>
              </a:ext>
            </a:extLst>
          </p:cNvPr>
          <p:cNvSpPr>
            <a:spLocks noGrp="1"/>
          </p:cNvSpPr>
          <p:nvPr>
            <p:ph type="title"/>
          </p:nvPr>
        </p:nvSpPr>
        <p:spPr>
          <a:xfrm>
            <a:off x="2133601" y="376236"/>
            <a:ext cx="5867400" cy="595313"/>
          </a:xfrm>
        </p:spPr>
        <p:txBody>
          <a:bodyPr vert="horz" lIns="91440" tIns="45720" rIns="91440" bIns="45720" rtlCol="0" anchor="b">
            <a:noAutofit/>
          </a:bodyPr>
          <a:lstStyle/>
          <a:p>
            <a:r>
              <a:rPr lang="en-US" sz="3200" dirty="0"/>
              <a:t>Qualifications and Skills ​</a:t>
            </a:r>
          </a:p>
        </p:txBody>
      </p:sp>
      <p:sp>
        <p:nvSpPr>
          <p:cNvPr id="7" name="Text Placeholder 5">
            <a:extLst>
              <a:ext uri="{FF2B5EF4-FFF2-40B4-BE49-F238E27FC236}">
                <a16:creationId xmlns:a16="http://schemas.microsoft.com/office/drawing/2014/main" id="{E1E04E14-0AC7-A597-4EAD-9AA15B6EB890}"/>
              </a:ext>
            </a:extLst>
          </p:cNvPr>
          <p:cNvSpPr txBox="1">
            <a:spLocks/>
          </p:cNvSpPr>
          <p:nvPr/>
        </p:nvSpPr>
        <p:spPr>
          <a:xfrm>
            <a:off x="152400" y="133350"/>
            <a:ext cx="2949179" cy="209550"/>
          </a:xfrm>
          <a:prstGeom prst="rect">
            <a:avLst/>
          </a:prstGeom>
        </p:spPr>
        <p:txBody>
          <a:bodyPr vert="horz" lIns="91440" tIns="45720" rIns="91440" bIns="45720" rtlCol="0">
            <a:normAutofit fontScale="85000" lnSpcReduction="20000"/>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GB" sz="1200" b="0" kern="1200" spc="0" dirty="0">
                <a:latin typeface="+mn-lt"/>
                <a:ea typeface="+mn-ea"/>
                <a:cs typeface="+mn-cs"/>
              </a:rPr>
              <a:t>Josephine  A | Data Analyst</a:t>
            </a:r>
          </a:p>
        </p:txBody>
      </p:sp>
      <p:sp>
        <p:nvSpPr>
          <p:cNvPr id="16" name="Slide Number Placeholder 5">
            <a:extLst>
              <a:ext uri="{FF2B5EF4-FFF2-40B4-BE49-F238E27FC236}">
                <a16:creationId xmlns:a16="http://schemas.microsoft.com/office/drawing/2014/main" id="{E3CB73FD-0434-01CD-04EA-914AECEC073A}"/>
              </a:ext>
            </a:extLst>
          </p:cNvPr>
          <p:cNvSpPr>
            <a:spLocks noGrp="1"/>
          </p:cNvSpPr>
          <p:nvPr>
            <p:ph type="sldNum" sz="quarter" idx="12"/>
          </p:nvPr>
        </p:nvSpPr>
        <p:spPr>
          <a:xfrm>
            <a:off x="6457951" y="4767263"/>
            <a:ext cx="2057400" cy="273844"/>
          </a:xfrm>
        </p:spPr>
        <p:txBody>
          <a:bodyPr/>
          <a:lstStyle/>
          <a:p>
            <a:pPr>
              <a:spcAft>
                <a:spcPts val="600"/>
              </a:spcAft>
            </a:pPr>
            <a:fld id="{2DBED302-AE06-4362-B3F1-085437931FE3}" type="slidenum">
              <a:rPr lang="en-GB" smtClean="0"/>
              <a:pPr>
                <a:spcAft>
                  <a:spcPts val="600"/>
                </a:spcAft>
              </a:pPr>
              <a:t>14</a:t>
            </a:fld>
            <a:endParaRPr lang="en-GB"/>
          </a:p>
        </p:txBody>
      </p:sp>
      <p:graphicFrame>
        <p:nvGraphicFramePr>
          <p:cNvPr id="9" name="Text Placeholder 3">
            <a:extLst>
              <a:ext uri="{FF2B5EF4-FFF2-40B4-BE49-F238E27FC236}">
                <a16:creationId xmlns:a16="http://schemas.microsoft.com/office/drawing/2014/main" id="{5622EBBD-09F0-6F61-6B86-8617DC9F66FC}"/>
              </a:ext>
            </a:extLst>
          </p:cNvPr>
          <p:cNvGraphicFramePr>
            <a:graphicFrameLocks noGrp="1"/>
          </p:cNvGraphicFramePr>
          <p:nvPr>
            <p:ph idx="1"/>
            <p:extLst>
              <p:ext uri="{D42A27DB-BD31-4B8C-83A1-F6EECF244321}">
                <p14:modId xmlns:p14="http://schemas.microsoft.com/office/powerpoint/2010/main" val="3904846537"/>
              </p:ext>
            </p:extLst>
          </p:nvPr>
        </p:nvGraphicFramePr>
        <p:xfrm>
          <a:off x="3887391" y="1123949"/>
          <a:ext cx="4629151" cy="36433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 name="Picture 2" descr="A hand holding a dart in the center of a dart board">
            <a:extLst>
              <a:ext uri="{FF2B5EF4-FFF2-40B4-BE49-F238E27FC236}">
                <a16:creationId xmlns:a16="http://schemas.microsoft.com/office/drawing/2014/main" id="{7176A4FB-E14E-9743-A88C-8E15AB5DBA4B}"/>
              </a:ext>
            </a:extLst>
          </p:cNvPr>
          <p:cNvPicPr>
            <a:picLocks noChangeAspect="1"/>
          </p:cNvPicPr>
          <p:nvPr/>
        </p:nvPicPr>
        <p:blipFill>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0" y="1276350"/>
            <a:ext cx="3657600" cy="3490913"/>
          </a:xfrm>
          <a:prstGeom prst="rect">
            <a:avLst/>
          </a:prstGeom>
        </p:spPr>
      </p:pic>
    </p:spTree>
    <p:extLst>
      <p:ext uri="{BB962C8B-B14F-4D97-AF65-F5344CB8AC3E}">
        <p14:creationId xmlns:p14="http://schemas.microsoft.com/office/powerpoint/2010/main" val="1682275939"/>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A picture containing person, window, person&#10;&#10;Description automatically generated">
            <a:extLst>
              <a:ext uri="{FF2B5EF4-FFF2-40B4-BE49-F238E27FC236}">
                <a16:creationId xmlns:a16="http://schemas.microsoft.com/office/drawing/2014/main" id="{ABA72F94-F98B-7919-184F-F8C283F72EF6}"/>
              </a:ext>
            </a:extLst>
          </p:cNvPr>
          <p:cNvPicPr>
            <a:picLocks noGrp="1" noChangeAspect="1"/>
          </p:cNvPicPr>
          <p:nvPr>
            <p:ph type="pic" sz="quarter" idx="13"/>
          </p:nvPr>
        </p:nvPicPr>
        <p:blipFill rotWithShape="1">
          <a:blip r:embed="rId2" cstate="print">
            <a:extLst>
              <a:ext uri="{28A0092B-C50C-407E-A947-70E740481C1C}">
                <a14:useLocalDpi xmlns:a14="http://schemas.microsoft.com/office/drawing/2010/main" val="0"/>
              </a:ext>
            </a:extLst>
          </a:blip>
          <a:srcRect l="25000" r="25000"/>
          <a:stretch/>
        </p:blipFill>
        <p:spPr/>
      </p:pic>
      <p:sp>
        <p:nvSpPr>
          <p:cNvPr id="12" name="Text Placeholder 5"/>
          <p:cNvSpPr>
            <a:spLocks noGrp="1"/>
          </p:cNvSpPr>
          <p:nvPr>
            <p:ph type="body" sz="quarter" idx="15"/>
          </p:nvPr>
        </p:nvSpPr>
        <p:spPr>
          <a:xfrm>
            <a:off x="4800600" y="0"/>
            <a:ext cx="3200400" cy="249407"/>
          </a:xfrm>
        </p:spPr>
        <p:txBody>
          <a:bodyPr>
            <a:noAutofit/>
          </a:bodyPr>
          <a:lstStyle/>
          <a:p>
            <a:r>
              <a:rPr lang="en-US" sz="800" dirty="0">
                <a:solidFill>
                  <a:schemeClr val="tx2"/>
                </a:solidFill>
              </a:rPr>
              <a:t>Josephine A | Data Analyst</a:t>
            </a:r>
          </a:p>
        </p:txBody>
      </p:sp>
      <p:sp>
        <p:nvSpPr>
          <p:cNvPr id="2" name="Title 1"/>
          <p:cNvSpPr>
            <a:spLocks noGrp="1"/>
          </p:cNvSpPr>
          <p:nvPr>
            <p:ph type="title"/>
          </p:nvPr>
        </p:nvSpPr>
        <p:spPr>
          <a:xfrm>
            <a:off x="5029200" y="647700"/>
            <a:ext cx="3886200" cy="857250"/>
          </a:xfrm>
        </p:spPr>
        <p:txBody>
          <a:bodyPr>
            <a:normAutofit/>
          </a:bodyPr>
          <a:lstStyle/>
          <a:p>
            <a:pPr algn="l"/>
            <a:r>
              <a:rPr lang="en-GB" sz="2000" spc="-150" dirty="0"/>
              <a:t>What I </a:t>
            </a:r>
            <a:endParaRPr lang="en-JM" sz="2000" spc="-150" dirty="0"/>
          </a:p>
        </p:txBody>
      </p:sp>
      <p:cxnSp>
        <p:nvCxnSpPr>
          <p:cNvPr id="8" name="Straight Connector 7"/>
          <p:cNvCxnSpPr/>
          <p:nvPr/>
        </p:nvCxnSpPr>
        <p:spPr>
          <a:xfrm>
            <a:off x="5105400" y="1581150"/>
            <a:ext cx="381000" cy="0"/>
          </a:xfrm>
          <a:prstGeom prst="line">
            <a:avLst/>
          </a:prstGeom>
          <a:ln>
            <a:solidFill>
              <a:schemeClr val="accent1"/>
            </a:solidFill>
          </a:ln>
          <a:effectLst/>
        </p:spPr>
        <p:style>
          <a:lnRef idx="2">
            <a:schemeClr val="accent1"/>
          </a:lnRef>
          <a:fillRef idx="0">
            <a:schemeClr val="accent1"/>
          </a:fillRef>
          <a:effectRef idx="1">
            <a:schemeClr val="accent1"/>
          </a:effectRef>
          <a:fontRef idx="minor">
            <a:schemeClr val="tx1"/>
          </a:fontRef>
        </p:style>
      </p:cxnSp>
      <p:graphicFrame>
        <p:nvGraphicFramePr>
          <p:cNvPr id="16" name="Text Placeholder 5">
            <a:extLst>
              <a:ext uri="{FF2B5EF4-FFF2-40B4-BE49-F238E27FC236}">
                <a16:creationId xmlns:a16="http://schemas.microsoft.com/office/drawing/2014/main" id="{E14C3979-8459-78CC-F98D-D59C3A39A379}"/>
              </a:ext>
            </a:extLst>
          </p:cNvPr>
          <p:cNvGraphicFramePr/>
          <p:nvPr>
            <p:extLst>
              <p:ext uri="{D42A27DB-BD31-4B8C-83A1-F6EECF244321}">
                <p14:modId xmlns:p14="http://schemas.microsoft.com/office/powerpoint/2010/main" val="2266937196"/>
              </p:ext>
            </p:extLst>
          </p:nvPr>
        </p:nvGraphicFramePr>
        <p:xfrm>
          <a:off x="5105402" y="1657351"/>
          <a:ext cx="3581401" cy="302895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58434106"/>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xmlns:p14="http://schemas.microsoft.com/office/powerpoint/2010/mai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19050"/>
            <a:ext cx="9144000" cy="5162550"/>
          </a:xfrm>
          <a:prstGeom prst="rect">
            <a:avLst/>
          </a:prstGeom>
          <a:gradFill flip="none" rotWithShape="1">
            <a:gsLst>
              <a:gs pos="1000">
                <a:schemeClr val="accent1">
                  <a:alpha val="94000"/>
                </a:schemeClr>
              </a:gs>
              <a:gs pos="100000">
                <a:schemeClr val="accent4">
                  <a:alpha val="94000"/>
                </a:schemeClr>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Roboto Light"/>
              <a:cs typeface="Roboto Light"/>
            </a:endParaRPr>
          </a:p>
        </p:txBody>
      </p:sp>
      <p:sp>
        <p:nvSpPr>
          <p:cNvPr id="15" name="Text Placeholder 32"/>
          <p:cNvSpPr txBox="1">
            <a:spLocks/>
          </p:cNvSpPr>
          <p:nvPr/>
        </p:nvSpPr>
        <p:spPr>
          <a:xfrm>
            <a:off x="1447800" y="2800350"/>
            <a:ext cx="6248400" cy="1212418"/>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lnSpc>
                <a:spcPct val="120000"/>
              </a:lnSpc>
              <a:spcBef>
                <a:spcPts val="0"/>
              </a:spcBef>
              <a:buNone/>
            </a:pPr>
            <a:endParaRPr lang="en-JM" sz="1050" dirty="0">
              <a:solidFill>
                <a:schemeClr val="bg1"/>
              </a:solidFill>
              <a:latin typeface="Roboto Light"/>
              <a:ea typeface="Roboto Light"/>
              <a:cs typeface="Roboto Light"/>
            </a:endParaRPr>
          </a:p>
          <a:p>
            <a:pPr marL="0" indent="0" algn="ctr">
              <a:lnSpc>
                <a:spcPct val="110000"/>
              </a:lnSpc>
              <a:spcBef>
                <a:spcPts val="0"/>
              </a:spcBef>
              <a:buNone/>
            </a:pPr>
            <a:r>
              <a:rPr lang="en-JM" sz="1600" dirty="0">
                <a:solidFill>
                  <a:schemeClr val="bg1"/>
                </a:solidFill>
                <a:latin typeface="Roboto Light"/>
                <a:ea typeface="Roboto Light"/>
                <a:cs typeface="Roboto Light"/>
              </a:rPr>
              <a:t>QUESTIONS?</a:t>
            </a:r>
            <a:endParaRPr lang="en-US" sz="1600" dirty="0">
              <a:solidFill>
                <a:schemeClr val="bg1"/>
              </a:solidFill>
              <a:latin typeface="Roboto Light"/>
              <a:cs typeface="Roboto Light"/>
            </a:endParaRPr>
          </a:p>
        </p:txBody>
      </p:sp>
      <p:sp>
        <p:nvSpPr>
          <p:cNvPr id="16" name="Text Placeholder 33"/>
          <p:cNvSpPr txBox="1">
            <a:spLocks/>
          </p:cNvSpPr>
          <p:nvPr/>
        </p:nvSpPr>
        <p:spPr>
          <a:xfrm>
            <a:off x="2468641" y="2190750"/>
            <a:ext cx="4206718" cy="257838"/>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AU" sz="2800" spc="-150" dirty="0">
                <a:solidFill>
                  <a:schemeClr val="bg1"/>
                </a:solidFill>
                <a:latin typeface="Roboto Slab Regular"/>
                <a:cs typeface="Roboto Slab Regular"/>
              </a:rPr>
              <a:t>THANK YOU</a:t>
            </a:r>
          </a:p>
        </p:txBody>
      </p:sp>
      <p:cxnSp>
        <p:nvCxnSpPr>
          <p:cNvPr id="17" name="Straight Connector 16"/>
          <p:cNvCxnSpPr/>
          <p:nvPr/>
        </p:nvCxnSpPr>
        <p:spPr>
          <a:xfrm>
            <a:off x="4381500" y="2724150"/>
            <a:ext cx="381000" cy="0"/>
          </a:xfrm>
          <a:prstGeom prst="line">
            <a:avLst/>
          </a:prstGeom>
          <a:ln>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4" name="Picture Placeholder 3">
            <a:extLst>
              <a:ext uri="{FF2B5EF4-FFF2-40B4-BE49-F238E27FC236}">
                <a16:creationId xmlns:a16="http://schemas.microsoft.com/office/drawing/2014/main" id="{552D2D2D-E2DA-1B8A-9D66-AAB3061E6FF5}"/>
              </a:ext>
            </a:extLst>
          </p:cNvPr>
          <p:cNvPicPr>
            <a:picLocks noGrp="1" noChangeAspect="1"/>
          </p:cNvPicPr>
          <p:nvPr>
            <p:ph type="pic" sz="quarter" idx="13"/>
          </p:nvPr>
        </p:nvPicPr>
        <p:blipFill>
          <a:blip r:embed="rId2" cstate="print">
            <a:alphaModFix amt="8000"/>
            <a:extLst>
              <a:ext uri="{28A0092B-C50C-407E-A947-70E740481C1C}">
                <a14:useLocalDpi xmlns:a14="http://schemas.microsoft.com/office/drawing/2010/main" val="0"/>
              </a:ext>
            </a:extLst>
          </a:blip>
          <a:srcRect t="9585" b="9585"/>
          <a:stretch/>
        </p:blipFill>
        <p:spPr>
          <a:xfrm flipV="1">
            <a:off x="0" y="-19050"/>
            <a:ext cx="9144000" cy="5162550"/>
          </a:xfrm>
        </p:spPr>
      </p:pic>
      <p:sp>
        <p:nvSpPr>
          <p:cNvPr id="2" name="Text Placeholder 5">
            <a:extLst>
              <a:ext uri="{FF2B5EF4-FFF2-40B4-BE49-F238E27FC236}">
                <a16:creationId xmlns:a16="http://schemas.microsoft.com/office/drawing/2014/main" id="{784800DC-7A0F-1613-93CB-A082A2A0EB32}"/>
              </a:ext>
            </a:extLst>
          </p:cNvPr>
          <p:cNvSpPr txBox="1">
            <a:spLocks/>
          </p:cNvSpPr>
          <p:nvPr/>
        </p:nvSpPr>
        <p:spPr>
          <a:xfrm>
            <a:off x="152400" y="304800"/>
            <a:ext cx="2971800" cy="209550"/>
          </a:xfrm>
          <a:prstGeom prst="rect">
            <a:avLst/>
          </a:prstGeom>
        </p:spPr>
        <p:txBody>
          <a:bodyP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800" dirty="0">
                <a:solidFill>
                  <a:schemeClr val="tx2"/>
                </a:solidFill>
              </a:rPr>
              <a:t>Josephine A | Data Analyst</a:t>
            </a:r>
          </a:p>
        </p:txBody>
      </p:sp>
    </p:spTree>
    <p:extLst>
      <p:ext uri="{BB962C8B-B14F-4D97-AF65-F5344CB8AC3E}">
        <p14:creationId xmlns:p14="http://schemas.microsoft.com/office/powerpoint/2010/main" val="1304990251"/>
      </p:ext>
    </p:extLst>
  </p:cSld>
  <p:clrMapOvr>
    <a:masterClrMapping/>
  </p:clrMapOvr>
  <p:transition spd="slow">
    <p:pull/>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A computer on a desk&#10;&#10;Description automatically generated with medium confidence">
            <a:extLst>
              <a:ext uri="{FF2B5EF4-FFF2-40B4-BE49-F238E27FC236}">
                <a16:creationId xmlns:a16="http://schemas.microsoft.com/office/drawing/2014/main" id="{D74AE556-3822-90FF-4E59-2D4836EE9C1A}"/>
              </a:ext>
            </a:extLst>
          </p:cNvPr>
          <p:cNvPicPr>
            <a:picLocks noGrp="1" noChangeAspect="1"/>
          </p:cNvPicPr>
          <p:nvPr>
            <p:ph type="pic" sz="quarter" idx="13"/>
          </p:nvPr>
        </p:nvPicPr>
        <p:blipFill>
          <a:blip r:embed="rId2" cstate="print">
            <a:extLst>
              <a:ext uri="{28A0092B-C50C-407E-A947-70E740481C1C}">
                <a14:useLocalDpi xmlns:a14="http://schemas.microsoft.com/office/drawing/2010/main" val="0"/>
              </a:ext>
            </a:extLst>
          </a:blip>
          <a:srcRect l="9336" r="9336"/>
          <a:stretch>
            <a:fillRect/>
          </a:stretch>
        </p:blipFill>
        <p:spPr>
          <a:xfrm>
            <a:off x="0" y="0"/>
            <a:ext cx="5655192" cy="5143500"/>
          </a:xfrm>
        </p:spPr>
      </p:pic>
      <p:sp>
        <p:nvSpPr>
          <p:cNvPr id="2" name="Title 1"/>
          <p:cNvSpPr>
            <a:spLocks noGrp="1"/>
          </p:cNvSpPr>
          <p:nvPr>
            <p:ph type="title"/>
          </p:nvPr>
        </p:nvSpPr>
        <p:spPr>
          <a:xfrm>
            <a:off x="6400800" y="438150"/>
            <a:ext cx="2381250" cy="857250"/>
          </a:xfrm>
        </p:spPr>
        <p:txBody>
          <a:bodyPr/>
          <a:lstStyle/>
          <a:p>
            <a:r>
              <a:rPr lang="en-US" sz="2400" dirty="0"/>
              <a:t>Contents​</a:t>
            </a:r>
          </a:p>
        </p:txBody>
      </p:sp>
      <p:sp>
        <p:nvSpPr>
          <p:cNvPr id="13" name="Text Placeholder 5"/>
          <p:cNvSpPr txBox="1">
            <a:spLocks/>
          </p:cNvSpPr>
          <p:nvPr/>
        </p:nvSpPr>
        <p:spPr>
          <a:xfrm>
            <a:off x="6400800" y="457200"/>
            <a:ext cx="1981200" cy="32385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tx1">
                    <a:lumMod val="50000"/>
                    <a:lumOff val="50000"/>
                  </a:schemeClr>
                </a:solidFill>
                <a:latin typeface="Aleo Light"/>
                <a:ea typeface="+mn-ea"/>
                <a:cs typeface="Aleo Light"/>
              </a:defRPr>
            </a:lvl1pPr>
            <a:lvl2pPr marL="742950" indent="-285750" algn="l" defTabSz="914400" rtl="0" eaLnBrk="1" latinLnBrk="0" hangingPunct="1">
              <a:spcBef>
                <a:spcPct val="20000"/>
              </a:spcBef>
              <a:buFont typeface="Arial" pitchFamily="34" charset="0"/>
              <a:buChar char="–"/>
              <a:defRPr sz="1200" kern="1200">
                <a:solidFill>
                  <a:schemeClr val="tx1">
                    <a:lumMod val="50000"/>
                    <a:lumOff val="50000"/>
                  </a:schemeClr>
                </a:solidFill>
                <a:latin typeface="Aleo Light"/>
                <a:ea typeface="+mn-ea"/>
                <a:cs typeface="Aleo Light"/>
              </a:defRPr>
            </a:lvl2pPr>
            <a:lvl3pPr marL="1143000" indent="-228600" algn="l" defTabSz="914400" rtl="0" eaLnBrk="1" latinLnBrk="0" hangingPunct="1">
              <a:spcBef>
                <a:spcPct val="20000"/>
              </a:spcBef>
              <a:buFont typeface="Arial" pitchFamily="34" charset="0"/>
              <a:buChar char="•"/>
              <a:defRPr sz="1100" kern="1200">
                <a:solidFill>
                  <a:schemeClr val="tx1">
                    <a:lumMod val="50000"/>
                    <a:lumOff val="50000"/>
                  </a:schemeClr>
                </a:solidFill>
                <a:latin typeface="Aleo Light"/>
                <a:ea typeface="+mn-ea"/>
                <a:cs typeface="Aleo Light"/>
              </a:defRPr>
            </a:lvl3pPr>
            <a:lvl4pPr marL="1600200" indent="-228600" algn="l" defTabSz="914400" rtl="0" eaLnBrk="1" latinLnBrk="0" hangingPunct="1">
              <a:spcBef>
                <a:spcPct val="20000"/>
              </a:spcBef>
              <a:buFont typeface="Arial" pitchFamily="34" charset="0"/>
              <a:buChar char="–"/>
              <a:defRPr sz="1050" kern="1200">
                <a:solidFill>
                  <a:schemeClr val="tx1">
                    <a:lumMod val="50000"/>
                    <a:lumOff val="50000"/>
                  </a:schemeClr>
                </a:solidFill>
                <a:latin typeface="Aleo Light"/>
                <a:ea typeface="+mn-ea"/>
                <a:cs typeface="Aleo Light"/>
              </a:defRPr>
            </a:lvl4pPr>
            <a:lvl5pPr marL="2057400" indent="-228600" algn="l" defTabSz="914400" rtl="0" eaLnBrk="1" latinLnBrk="0" hangingPunct="1">
              <a:spcBef>
                <a:spcPct val="20000"/>
              </a:spcBef>
              <a:buFont typeface="Arial" pitchFamily="34" charset="0"/>
              <a:buChar char="»"/>
              <a:defRPr sz="1050" kern="1200">
                <a:solidFill>
                  <a:schemeClr val="tx1">
                    <a:lumMod val="50000"/>
                    <a:lumOff val="50000"/>
                  </a:schemeClr>
                </a:solidFill>
                <a:latin typeface="Aleo Light"/>
                <a:ea typeface="+mn-ea"/>
                <a:cs typeface="Aleo Light"/>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en-US" sz="1300" kern="0" dirty="0">
              <a:solidFill>
                <a:schemeClr val="tx1"/>
              </a:solidFill>
              <a:latin typeface="Roboto Light"/>
              <a:cs typeface="Roboto Light"/>
            </a:endParaRPr>
          </a:p>
        </p:txBody>
      </p:sp>
      <p:sp>
        <p:nvSpPr>
          <p:cNvPr id="18" name="Text Placeholder 5"/>
          <p:cNvSpPr txBox="1">
            <a:spLocks/>
          </p:cNvSpPr>
          <p:nvPr/>
        </p:nvSpPr>
        <p:spPr>
          <a:xfrm>
            <a:off x="6480831" y="1428750"/>
            <a:ext cx="2381250" cy="3200400"/>
          </a:xfrm>
          <a:prstGeom prst="rect">
            <a:avLst/>
          </a:prstGeom>
        </p:spPr>
        <p:txBody>
          <a:bodyPr/>
          <a:lstStyle>
            <a:lvl1pPr marL="342900" indent="-342900" algn="l" defTabSz="914400" rtl="0" eaLnBrk="1" latinLnBrk="0" hangingPunct="1">
              <a:spcBef>
                <a:spcPct val="20000"/>
              </a:spcBef>
              <a:buFont typeface="Arial" pitchFamily="34" charset="0"/>
              <a:buChar char="•"/>
              <a:defRPr sz="2000" kern="1200">
                <a:solidFill>
                  <a:schemeClr val="tx1">
                    <a:lumMod val="65000"/>
                    <a:lumOff val="35000"/>
                  </a:schemeClr>
                </a:solidFill>
                <a:latin typeface="Franklin Gothic Book" pitchFamily="34" charset="0"/>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lumMod val="65000"/>
                    <a:lumOff val="35000"/>
                  </a:schemeClr>
                </a:solidFill>
                <a:latin typeface="Franklin Gothic Book" pitchFamily="34" charset="0"/>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65000"/>
                    <a:lumOff val="35000"/>
                  </a:schemeClr>
                </a:solidFill>
                <a:latin typeface="Franklin Gothic Book" pitchFamily="34" charset="0"/>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lumMod val="65000"/>
                    <a:lumOff val="35000"/>
                  </a:schemeClr>
                </a:solidFill>
                <a:latin typeface="Franklin Gothic Book" pitchFamily="34" charset="0"/>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lumMod val="65000"/>
                    <a:lumOff val="35000"/>
                  </a:schemeClr>
                </a:solidFill>
                <a:latin typeface="Franklin Gothic Book"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200000"/>
              </a:lnSpc>
              <a:spcBef>
                <a:spcPts val="0"/>
              </a:spcBef>
              <a:buFont typeface="Courier New"/>
              <a:buChar char="o"/>
              <a:defRPr/>
            </a:pPr>
            <a:r>
              <a:rPr lang="en-US" sz="900" dirty="0">
                <a:solidFill>
                  <a:schemeClr val="tx1"/>
                </a:solidFill>
                <a:latin typeface="+mn-lt"/>
                <a:cs typeface="Roboto Light"/>
              </a:rPr>
              <a:t>Introduction​</a:t>
            </a:r>
          </a:p>
          <a:p>
            <a:pPr>
              <a:lnSpc>
                <a:spcPct val="200000"/>
              </a:lnSpc>
              <a:spcBef>
                <a:spcPts val="0"/>
              </a:spcBef>
              <a:buFont typeface="Courier New"/>
              <a:buChar char="o"/>
              <a:defRPr/>
            </a:pPr>
            <a:r>
              <a:rPr lang="en-US" sz="900" dirty="0">
                <a:solidFill>
                  <a:schemeClr val="tx1"/>
                </a:solidFill>
                <a:latin typeface="+mn-lt"/>
                <a:cs typeface="Roboto Light"/>
              </a:rPr>
              <a:t>Importance of Data Analysis​</a:t>
            </a:r>
          </a:p>
          <a:p>
            <a:pPr>
              <a:lnSpc>
                <a:spcPct val="200000"/>
              </a:lnSpc>
              <a:spcBef>
                <a:spcPts val="0"/>
              </a:spcBef>
              <a:buFont typeface="Courier New"/>
              <a:buChar char="o"/>
              <a:defRPr/>
            </a:pPr>
            <a:r>
              <a:rPr lang="en-US" sz="900" dirty="0">
                <a:solidFill>
                  <a:schemeClr val="tx1"/>
                </a:solidFill>
                <a:latin typeface="+mn-lt"/>
                <a:cs typeface="Roboto Light"/>
              </a:rPr>
              <a:t>Data Analysis Process​</a:t>
            </a:r>
          </a:p>
          <a:p>
            <a:pPr lvl="1">
              <a:lnSpc>
                <a:spcPct val="200000"/>
              </a:lnSpc>
              <a:spcBef>
                <a:spcPts val="0"/>
              </a:spcBef>
              <a:buFont typeface="Wingdings" panose="05000000000000000000" pitchFamily="2" charset="2"/>
              <a:buChar char="q"/>
              <a:defRPr/>
            </a:pPr>
            <a:r>
              <a:rPr lang="en-US" sz="900" dirty="0">
                <a:solidFill>
                  <a:schemeClr val="tx1"/>
                </a:solidFill>
                <a:latin typeface="+mn-lt"/>
                <a:cs typeface="Roboto Light"/>
              </a:rPr>
              <a:t>Data Collection</a:t>
            </a:r>
          </a:p>
          <a:p>
            <a:pPr lvl="1">
              <a:lnSpc>
                <a:spcPct val="200000"/>
              </a:lnSpc>
              <a:spcBef>
                <a:spcPts val="0"/>
              </a:spcBef>
              <a:buFont typeface="Wingdings" panose="05000000000000000000" pitchFamily="2" charset="2"/>
              <a:buChar char="q"/>
              <a:defRPr/>
            </a:pPr>
            <a:r>
              <a:rPr lang="en-US" sz="900" dirty="0">
                <a:solidFill>
                  <a:schemeClr val="tx1"/>
                </a:solidFill>
                <a:latin typeface="+mn-lt"/>
                <a:cs typeface="Roboto Light"/>
              </a:rPr>
              <a:t>Data cleaning and Preparation​</a:t>
            </a:r>
          </a:p>
          <a:p>
            <a:pPr lvl="1">
              <a:lnSpc>
                <a:spcPct val="200000"/>
              </a:lnSpc>
              <a:spcBef>
                <a:spcPts val="0"/>
              </a:spcBef>
              <a:buFont typeface="Wingdings" panose="05000000000000000000" pitchFamily="2" charset="2"/>
              <a:buChar char="q"/>
              <a:defRPr/>
            </a:pPr>
            <a:r>
              <a:rPr lang="en-US" sz="900" dirty="0">
                <a:solidFill>
                  <a:schemeClr val="tx1"/>
                </a:solidFill>
                <a:latin typeface="+mn-lt"/>
                <a:cs typeface="Roboto Light"/>
              </a:rPr>
              <a:t>Data Testing​</a:t>
            </a:r>
          </a:p>
          <a:p>
            <a:pPr lvl="1">
              <a:lnSpc>
                <a:spcPct val="200000"/>
              </a:lnSpc>
              <a:spcBef>
                <a:spcPts val="0"/>
              </a:spcBef>
              <a:buFont typeface="Wingdings" panose="05000000000000000000" pitchFamily="2" charset="2"/>
              <a:buChar char="q"/>
              <a:defRPr/>
            </a:pPr>
            <a:r>
              <a:rPr lang="en-US" sz="900" dirty="0">
                <a:solidFill>
                  <a:schemeClr val="tx1"/>
                </a:solidFill>
                <a:latin typeface="+mn-lt"/>
                <a:cs typeface="Roboto Light"/>
              </a:rPr>
              <a:t>Data Analysis and Visualizations​</a:t>
            </a:r>
          </a:p>
          <a:p>
            <a:pPr>
              <a:lnSpc>
                <a:spcPct val="200000"/>
              </a:lnSpc>
              <a:spcBef>
                <a:spcPts val="0"/>
              </a:spcBef>
              <a:buFont typeface="Courier New"/>
              <a:buChar char="o"/>
              <a:defRPr/>
            </a:pPr>
            <a:r>
              <a:rPr lang="en-US" sz="900" dirty="0">
                <a:solidFill>
                  <a:schemeClr val="tx1"/>
                </a:solidFill>
                <a:latin typeface="+mn-lt"/>
                <a:cs typeface="Roboto Light"/>
              </a:rPr>
              <a:t>Examples of own work​</a:t>
            </a:r>
          </a:p>
          <a:p>
            <a:pPr>
              <a:lnSpc>
                <a:spcPct val="200000"/>
              </a:lnSpc>
              <a:spcBef>
                <a:spcPts val="0"/>
              </a:spcBef>
              <a:buFont typeface="Courier New"/>
              <a:buChar char="o"/>
              <a:defRPr/>
            </a:pPr>
            <a:r>
              <a:rPr lang="en-US" sz="900" dirty="0">
                <a:solidFill>
                  <a:schemeClr val="tx1"/>
                </a:solidFill>
                <a:latin typeface="+mn-lt"/>
                <a:cs typeface="Roboto Light"/>
              </a:rPr>
              <a:t>Qualifications/Skills​</a:t>
            </a:r>
          </a:p>
          <a:p>
            <a:pPr>
              <a:lnSpc>
                <a:spcPct val="200000"/>
              </a:lnSpc>
              <a:spcBef>
                <a:spcPts val="0"/>
              </a:spcBef>
              <a:buFont typeface="Courier New"/>
              <a:buChar char="o"/>
              <a:defRPr/>
            </a:pPr>
            <a:r>
              <a:rPr lang="en-US" sz="900" dirty="0">
                <a:solidFill>
                  <a:schemeClr val="tx1"/>
                </a:solidFill>
                <a:latin typeface="+mn-lt"/>
                <a:cs typeface="Roboto Light"/>
              </a:rPr>
              <a:t>Questions and Answers</a:t>
            </a:r>
            <a:r>
              <a:rPr lang="en-US" sz="1000" dirty="0">
                <a:solidFill>
                  <a:schemeClr val="tx1">
                    <a:lumMod val="50000"/>
                    <a:lumOff val="50000"/>
                  </a:schemeClr>
                </a:solidFill>
                <a:latin typeface="+mn-lt"/>
                <a:cs typeface="Roboto Light"/>
              </a:rPr>
              <a:t>​</a:t>
            </a:r>
            <a:endParaRPr lang="en-JM" sz="1000" dirty="0">
              <a:solidFill>
                <a:schemeClr val="tx1">
                  <a:lumMod val="50000"/>
                  <a:lumOff val="50000"/>
                </a:schemeClr>
              </a:solidFill>
              <a:latin typeface="+mn-lt"/>
              <a:cs typeface="Roboto Light"/>
            </a:endParaRPr>
          </a:p>
          <a:p>
            <a:pPr marL="0" indent="0">
              <a:lnSpc>
                <a:spcPct val="120000"/>
              </a:lnSpc>
              <a:buNone/>
            </a:pPr>
            <a:endParaRPr lang="en-JM" sz="1000" dirty="0">
              <a:solidFill>
                <a:schemeClr val="tx1">
                  <a:lumMod val="50000"/>
                  <a:lumOff val="50000"/>
                </a:schemeClr>
              </a:solidFill>
              <a:latin typeface="Roboto Light"/>
              <a:cs typeface="Roboto Light"/>
            </a:endParaRPr>
          </a:p>
        </p:txBody>
      </p:sp>
      <p:cxnSp>
        <p:nvCxnSpPr>
          <p:cNvPr id="24" name="Straight Connector 23"/>
          <p:cNvCxnSpPr/>
          <p:nvPr/>
        </p:nvCxnSpPr>
        <p:spPr>
          <a:xfrm>
            <a:off x="6477000" y="1200150"/>
            <a:ext cx="381000" cy="0"/>
          </a:xfrm>
          <a:prstGeom prst="line">
            <a:avLst/>
          </a:prstGeom>
          <a:ln>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7" name="Text Placeholder 5">
            <a:extLst>
              <a:ext uri="{FF2B5EF4-FFF2-40B4-BE49-F238E27FC236}">
                <a16:creationId xmlns:a16="http://schemas.microsoft.com/office/drawing/2014/main" id="{E5B4D91D-F737-FD41-80ED-EA0525E906BA}"/>
              </a:ext>
            </a:extLst>
          </p:cNvPr>
          <p:cNvSpPr txBox="1">
            <a:spLocks/>
          </p:cNvSpPr>
          <p:nvPr/>
        </p:nvSpPr>
        <p:spPr>
          <a:xfrm>
            <a:off x="6055242" y="374799"/>
            <a:ext cx="5029200" cy="323850"/>
          </a:xfrm>
          <a:prstGeom prst="rect">
            <a:avLst/>
          </a:prstGeom>
        </p:spPr>
        <p:txBody>
          <a:bodyPr/>
          <a:lstStyle>
            <a:lvl1pPr marL="342900" indent="-342900" algn="l" defTabSz="914400" rtl="0" eaLnBrk="1" latinLnBrk="0" hangingPunct="1">
              <a:spcBef>
                <a:spcPct val="20000"/>
              </a:spcBef>
              <a:buFont typeface="Arial" pitchFamily="34" charset="0"/>
              <a:buChar char="•"/>
              <a:defRPr sz="1400" kern="1200">
                <a:solidFill>
                  <a:schemeClr val="tx1">
                    <a:lumMod val="50000"/>
                    <a:lumOff val="50000"/>
                  </a:schemeClr>
                </a:solidFill>
                <a:latin typeface="Roboto Light"/>
                <a:ea typeface="+mn-ea"/>
                <a:cs typeface="Roboto Light"/>
              </a:defRPr>
            </a:lvl1pPr>
            <a:lvl2pPr marL="742950" indent="-285750" algn="l" defTabSz="914400" rtl="0" eaLnBrk="1" latinLnBrk="0" hangingPunct="1">
              <a:spcBef>
                <a:spcPct val="20000"/>
              </a:spcBef>
              <a:buFont typeface="Arial" pitchFamily="34" charset="0"/>
              <a:buChar char="–"/>
              <a:defRPr sz="1200" kern="1200">
                <a:solidFill>
                  <a:schemeClr val="tx1">
                    <a:lumMod val="50000"/>
                    <a:lumOff val="50000"/>
                  </a:schemeClr>
                </a:solidFill>
                <a:latin typeface="Roboto Light"/>
                <a:ea typeface="+mn-ea"/>
                <a:cs typeface="Roboto Light"/>
              </a:defRPr>
            </a:lvl2pPr>
            <a:lvl3pPr marL="1143000" indent="-228600" algn="l" defTabSz="914400" rtl="0" eaLnBrk="1" latinLnBrk="0" hangingPunct="1">
              <a:spcBef>
                <a:spcPct val="20000"/>
              </a:spcBef>
              <a:buFont typeface="Arial" pitchFamily="34" charset="0"/>
              <a:buChar char="•"/>
              <a:defRPr sz="1100" kern="1200">
                <a:solidFill>
                  <a:schemeClr val="tx1">
                    <a:lumMod val="50000"/>
                    <a:lumOff val="50000"/>
                  </a:schemeClr>
                </a:solidFill>
                <a:latin typeface="Roboto Light"/>
                <a:ea typeface="+mn-ea"/>
                <a:cs typeface="Roboto Light"/>
              </a:defRPr>
            </a:lvl3pPr>
            <a:lvl4pPr marL="1600200" indent="-228600" algn="l" defTabSz="914400" rtl="0" eaLnBrk="1" latinLnBrk="0" hangingPunct="1">
              <a:spcBef>
                <a:spcPct val="20000"/>
              </a:spcBef>
              <a:buFont typeface="Arial" pitchFamily="34" charset="0"/>
              <a:buChar char="–"/>
              <a:defRPr sz="1050" kern="1200">
                <a:solidFill>
                  <a:schemeClr val="tx1">
                    <a:lumMod val="50000"/>
                    <a:lumOff val="50000"/>
                  </a:schemeClr>
                </a:solidFill>
                <a:latin typeface="Roboto Light"/>
                <a:ea typeface="+mn-ea"/>
                <a:cs typeface="Roboto Light"/>
              </a:defRPr>
            </a:lvl4pPr>
            <a:lvl5pPr marL="2057400" indent="-228600" algn="l" defTabSz="914400" rtl="0" eaLnBrk="1" latinLnBrk="0" hangingPunct="1">
              <a:spcBef>
                <a:spcPct val="20000"/>
              </a:spcBef>
              <a:buFont typeface="Arial" pitchFamily="34" charset="0"/>
              <a:buChar char="»"/>
              <a:defRPr sz="1050" kern="1200">
                <a:solidFill>
                  <a:schemeClr val="tx1">
                    <a:lumMod val="50000"/>
                    <a:lumOff val="50000"/>
                  </a:schemeClr>
                </a:solidFill>
                <a:latin typeface="Roboto Light"/>
                <a:ea typeface="+mn-ea"/>
                <a:cs typeface="Roboto Light"/>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en-US" sz="600" dirty="0">
              <a:solidFill>
                <a:schemeClr val="tx2"/>
              </a:solidFill>
            </a:endParaRPr>
          </a:p>
        </p:txBody>
      </p:sp>
    </p:spTree>
    <p:extLst>
      <p:ext uri="{BB962C8B-B14F-4D97-AF65-F5344CB8AC3E}">
        <p14:creationId xmlns:p14="http://schemas.microsoft.com/office/powerpoint/2010/main" val="685422942"/>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xmlns:p14="http://schemas.microsoft.com/office/powerpoint/2010/mai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6">
            <a:extLst>
              <a:ext uri="{FF2B5EF4-FFF2-40B4-BE49-F238E27FC236}">
                <a16:creationId xmlns:a16="http://schemas.microsoft.com/office/drawing/2014/main" id="{3A0BD3F3-A599-9200-C28D-B91A3E37DA28}"/>
              </a:ext>
            </a:extLst>
          </p:cNvPr>
          <p:cNvSpPr>
            <a:spLocks noGrp="1"/>
          </p:cNvSpPr>
          <p:nvPr>
            <p:ph type="title"/>
          </p:nvPr>
        </p:nvSpPr>
        <p:spPr>
          <a:xfrm>
            <a:off x="628650" y="590550"/>
            <a:ext cx="7886700" cy="677466"/>
          </a:xfrm>
        </p:spPr>
        <p:txBody>
          <a:bodyPr anchor="ctr">
            <a:normAutofit/>
          </a:bodyPr>
          <a:lstStyle/>
          <a:p>
            <a:r>
              <a:rPr lang="en-US" sz="3200" dirty="0"/>
              <a:t>Introduction</a:t>
            </a:r>
          </a:p>
        </p:txBody>
      </p:sp>
      <p:sp>
        <p:nvSpPr>
          <p:cNvPr id="16" name="Text Placeholder 2">
            <a:extLst>
              <a:ext uri="{FF2B5EF4-FFF2-40B4-BE49-F238E27FC236}">
                <a16:creationId xmlns:a16="http://schemas.microsoft.com/office/drawing/2014/main" id="{B00C8A92-BD3F-3759-3E3E-099633C4EEC6}"/>
              </a:ext>
            </a:extLst>
          </p:cNvPr>
          <p:cNvSpPr>
            <a:spLocks noGrp="1"/>
          </p:cNvSpPr>
          <p:nvPr>
            <p:ph sz="half" idx="1"/>
          </p:nvPr>
        </p:nvSpPr>
        <p:spPr>
          <a:xfrm>
            <a:off x="628650" y="1369219"/>
            <a:ext cx="3886200" cy="3263504"/>
          </a:xfrm>
        </p:spPr>
        <p:txBody>
          <a:bodyPr>
            <a:normAutofit/>
          </a:bodyPr>
          <a:lstStyle/>
          <a:p>
            <a:pPr marL="0" indent="0">
              <a:buNone/>
            </a:pPr>
            <a:endParaRPr lang="en-GB" sz="1600" dirty="0"/>
          </a:p>
          <a:p>
            <a:pPr marL="0" indent="0">
              <a:buNone/>
            </a:pPr>
            <a:endParaRPr lang="en-GB" sz="1600" dirty="0"/>
          </a:p>
          <a:p>
            <a:pPr marL="0" indent="0">
              <a:buNone/>
            </a:pPr>
            <a:r>
              <a:rPr lang="en-GB" sz="1400" dirty="0"/>
              <a:t>The purpose of this presentation is to showcase my skills and experience in data analysis, reporting, and visualization.</a:t>
            </a:r>
          </a:p>
          <a:p>
            <a:pPr marL="0" indent="0">
              <a:buNone/>
            </a:pPr>
            <a:r>
              <a:rPr lang="en-GB" sz="1400" dirty="0">
                <a:ea typeface="Roboto Slab" pitchFamily="2" charset="0"/>
                <a:cs typeface="Roboto Slab" pitchFamily="2" charset="0"/>
              </a:rPr>
              <a:t>In this presentation, I will  walk you through some of my key projects and explain the process I follow to transform the data into actionable insights. I will  highlight how I have used tools like </a:t>
            </a:r>
            <a:r>
              <a:rPr lang="en-GB" sz="1400" b="1" dirty="0">
                <a:ea typeface="Roboto Slab" pitchFamily="2" charset="0"/>
                <a:cs typeface="Roboto Slab" pitchFamily="2" charset="0"/>
              </a:rPr>
              <a:t>Power BI</a:t>
            </a:r>
            <a:r>
              <a:rPr lang="en-GB" sz="1400" dirty="0">
                <a:ea typeface="Roboto Slab" pitchFamily="2" charset="0"/>
                <a:cs typeface="Roboto Slab" pitchFamily="2" charset="0"/>
              </a:rPr>
              <a:t>, </a:t>
            </a:r>
            <a:r>
              <a:rPr lang="en-GB" sz="1400" b="1" dirty="0">
                <a:ea typeface="Roboto Slab" pitchFamily="2" charset="0"/>
                <a:cs typeface="Roboto Slab" pitchFamily="2" charset="0"/>
              </a:rPr>
              <a:t>Tableau</a:t>
            </a:r>
            <a:r>
              <a:rPr lang="en-GB" sz="1400" dirty="0">
                <a:ea typeface="Roboto Slab" pitchFamily="2" charset="0"/>
                <a:cs typeface="Roboto Slab" pitchFamily="2" charset="0"/>
              </a:rPr>
              <a:t>, </a:t>
            </a:r>
            <a:r>
              <a:rPr lang="en-GB" sz="1400" b="1" dirty="0">
                <a:ea typeface="Roboto Slab" pitchFamily="2" charset="0"/>
                <a:cs typeface="Roboto Slab" pitchFamily="2" charset="0"/>
              </a:rPr>
              <a:t>SQL</a:t>
            </a:r>
            <a:r>
              <a:rPr lang="en-GB" sz="1400" dirty="0">
                <a:ea typeface="Roboto Slab" pitchFamily="2" charset="0"/>
                <a:cs typeface="Roboto Slab" pitchFamily="2" charset="0"/>
              </a:rPr>
              <a:t>, </a:t>
            </a:r>
            <a:r>
              <a:rPr lang="en-GB" sz="1400" b="1" dirty="0">
                <a:ea typeface="Roboto Slab" pitchFamily="2" charset="0"/>
                <a:cs typeface="Roboto Slab" pitchFamily="2" charset="0"/>
              </a:rPr>
              <a:t>Excel</a:t>
            </a:r>
            <a:r>
              <a:rPr lang="en-GB" sz="1400" dirty="0">
                <a:ea typeface="Roboto Slab" pitchFamily="2" charset="0"/>
                <a:cs typeface="Roboto Slab" pitchFamily="2" charset="0"/>
              </a:rPr>
              <a:t> to drive data-driven decision-making, enhance operational efficiency, and deliver impactful results</a:t>
            </a:r>
            <a:r>
              <a:rPr lang="en-GB" sz="1400" dirty="0"/>
              <a:t>.</a:t>
            </a:r>
            <a:endParaRPr lang="en-US" sz="1400" dirty="0"/>
          </a:p>
        </p:txBody>
      </p:sp>
      <p:pic>
        <p:nvPicPr>
          <p:cNvPr id="6" name="Picture Placeholder 5" descr="A person touching a screen with icons&#10;&#10;Description automatically generated">
            <a:extLst>
              <a:ext uri="{FF2B5EF4-FFF2-40B4-BE49-F238E27FC236}">
                <a16:creationId xmlns:a16="http://schemas.microsoft.com/office/drawing/2014/main" id="{F82596C8-A902-1E0B-7A5D-EC335FEEB711}"/>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rcRect l="2056" r="-5" b="-5"/>
          <a:stretch/>
        </p:blipFill>
        <p:spPr>
          <a:xfrm>
            <a:off x="4629150" y="1369219"/>
            <a:ext cx="3886200" cy="3263504"/>
          </a:xfrm>
          <a:noFill/>
        </p:spPr>
      </p:pic>
      <p:sp>
        <p:nvSpPr>
          <p:cNvPr id="31" name="Slide Number Placeholder 5">
            <a:extLst>
              <a:ext uri="{FF2B5EF4-FFF2-40B4-BE49-F238E27FC236}">
                <a16:creationId xmlns:a16="http://schemas.microsoft.com/office/drawing/2014/main" id="{A91EC634-4E1D-E12B-E328-27DA715FA775}"/>
              </a:ext>
            </a:extLst>
          </p:cNvPr>
          <p:cNvSpPr>
            <a:spLocks noGrp="1"/>
          </p:cNvSpPr>
          <p:nvPr>
            <p:ph type="sldNum" sz="quarter" idx="12"/>
          </p:nvPr>
        </p:nvSpPr>
        <p:spPr>
          <a:xfrm>
            <a:off x="6457950" y="4767263"/>
            <a:ext cx="2057400" cy="273844"/>
          </a:xfrm>
        </p:spPr>
        <p:txBody>
          <a:bodyPr anchor="ctr">
            <a:normAutofit/>
          </a:bodyPr>
          <a:lstStyle/>
          <a:p>
            <a:pPr>
              <a:spcAft>
                <a:spcPts val="600"/>
              </a:spcAft>
            </a:pPr>
            <a:fld id="{2DBED302-AE06-4362-B3F1-085437931FE3}" type="slidenum">
              <a:rPr lang="en-GB" smtClean="0"/>
              <a:pPr>
                <a:spcAft>
                  <a:spcPts val="600"/>
                </a:spcAft>
              </a:pPr>
              <a:t>3</a:t>
            </a:fld>
            <a:endParaRPr lang="en-GB" dirty="0"/>
          </a:p>
        </p:txBody>
      </p:sp>
      <p:sp>
        <p:nvSpPr>
          <p:cNvPr id="12" name="Text Placeholder 5">
            <a:extLst>
              <a:ext uri="{FF2B5EF4-FFF2-40B4-BE49-F238E27FC236}">
                <a16:creationId xmlns:a16="http://schemas.microsoft.com/office/drawing/2014/main" id="{F2B859AD-BDDE-A0B9-D7D9-F51DCBCE1723}"/>
              </a:ext>
            </a:extLst>
          </p:cNvPr>
          <p:cNvSpPr txBox="1">
            <a:spLocks/>
          </p:cNvSpPr>
          <p:nvPr/>
        </p:nvSpPr>
        <p:spPr>
          <a:xfrm>
            <a:off x="76200" y="133350"/>
            <a:ext cx="3886200" cy="228600"/>
          </a:xfrm>
          <a:prstGeom prst="rect">
            <a:avLst/>
          </a:prstGeom>
        </p:spPr>
        <p:txBody>
          <a:bodyP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800" dirty="0"/>
              <a:t>Josephine  A | Data Analyst</a:t>
            </a:r>
          </a:p>
        </p:txBody>
      </p:sp>
    </p:spTree>
    <p:extLst>
      <p:ext uri="{BB962C8B-B14F-4D97-AF65-F5344CB8AC3E}">
        <p14:creationId xmlns:p14="http://schemas.microsoft.com/office/powerpoint/2010/main" val="2244025769"/>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Content Placeholder 1">
            <a:extLst>
              <a:ext uri="{FF2B5EF4-FFF2-40B4-BE49-F238E27FC236}">
                <a16:creationId xmlns:a16="http://schemas.microsoft.com/office/drawing/2014/main" id="{F78F243B-4443-8980-A1EB-01E10FC99E78}"/>
              </a:ext>
            </a:extLst>
          </p:cNvPr>
          <p:cNvSpPr>
            <a:spLocks noGrp="1"/>
          </p:cNvSpPr>
          <p:nvPr>
            <p:ph sz="quarter" idx="18"/>
          </p:nvPr>
        </p:nvSpPr>
        <p:spPr>
          <a:xfrm>
            <a:off x="2825406" y="1428750"/>
            <a:ext cx="1524000" cy="304800"/>
          </a:xfrm>
        </p:spPr>
        <p:txBody>
          <a:bodyPr/>
          <a:lstStyle/>
          <a:p>
            <a:r>
              <a:rPr lang="en-US" sz="1000" dirty="0">
                <a:latin typeface="+mn-lt"/>
              </a:rPr>
              <a:t>Passion for Analytics</a:t>
            </a:r>
          </a:p>
        </p:txBody>
      </p:sp>
      <p:sp>
        <p:nvSpPr>
          <p:cNvPr id="64" name="Content Placeholder 2">
            <a:extLst>
              <a:ext uri="{FF2B5EF4-FFF2-40B4-BE49-F238E27FC236}">
                <a16:creationId xmlns:a16="http://schemas.microsoft.com/office/drawing/2014/main" id="{62F0BF8E-A9A9-DD61-6B02-947F47DAEF41}"/>
              </a:ext>
            </a:extLst>
          </p:cNvPr>
          <p:cNvSpPr>
            <a:spLocks noGrp="1"/>
          </p:cNvSpPr>
          <p:nvPr>
            <p:ph sz="quarter" idx="19"/>
          </p:nvPr>
        </p:nvSpPr>
        <p:spPr>
          <a:xfrm>
            <a:off x="4724400" y="1419693"/>
            <a:ext cx="1524000" cy="304800"/>
          </a:xfrm>
        </p:spPr>
        <p:txBody>
          <a:bodyPr/>
          <a:lstStyle/>
          <a:p>
            <a:r>
              <a:rPr lang="en-US" sz="1000" dirty="0">
                <a:latin typeface="+mn-lt"/>
              </a:rPr>
              <a:t>Identify trends and opportunity</a:t>
            </a:r>
          </a:p>
        </p:txBody>
      </p:sp>
      <p:sp>
        <p:nvSpPr>
          <p:cNvPr id="66" name="Content Placeholder 3">
            <a:extLst>
              <a:ext uri="{FF2B5EF4-FFF2-40B4-BE49-F238E27FC236}">
                <a16:creationId xmlns:a16="http://schemas.microsoft.com/office/drawing/2014/main" id="{DC40F53D-1EAE-C3F7-631F-059FAF019A83}"/>
              </a:ext>
            </a:extLst>
          </p:cNvPr>
          <p:cNvSpPr>
            <a:spLocks noGrp="1"/>
          </p:cNvSpPr>
          <p:nvPr>
            <p:ph sz="quarter" idx="20"/>
          </p:nvPr>
        </p:nvSpPr>
        <p:spPr>
          <a:xfrm>
            <a:off x="6705600" y="1438275"/>
            <a:ext cx="1524000" cy="304800"/>
          </a:xfrm>
        </p:spPr>
        <p:txBody>
          <a:bodyPr/>
          <a:lstStyle/>
          <a:p>
            <a:r>
              <a:rPr lang="en-US" sz="1000" dirty="0">
                <a:latin typeface="+mn-lt"/>
              </a:rPr>
              <a:t>Data Driven Decision</a:t>
            </a:r>
          </a:p>
        </p:txBody>
      </p:sp>
      <p:pic>
        <p:nvPicPr>
          <p:cNvPr id="5" name="Picture Placeholder 4" descr="A person touching a screen with icons&#10;&#10;Description automatically generated">
            <a:extLst>
              <a:ext uri="{FF2B5EF4-FFF2-40B4-BE49-F238E27FC236}">
                <a16:creationId xmlns:a16="http://schemas.microsoft.com/office/drawing/2014/main" id="{B20DAEEC-4A79-80BD-17F5-38A188471105}"/>
              </a:ext>
            </a:extLst>
          </p:cNvPr>
          <p:cNvPicPr>
            <a:picLocks noGrp="1" noChangeAspect="1"/>
          </p:cNvPicPr>
          <p:nvPr>
            <p:ph type="pic" sz="quarter" idx="50"/>
          </p:nvPr>
        </p:nvPicPr>
        <p:blipFill>
          <a:blip r:embed="rId2" cstate="print">
            <a:extLst>
              <a:ext uri="{28A0092B-C50C-407E-A947-70E740481C1C}">
                <a14:useLocalDpi xmlns:a14="http://schemas.microsoft.com/office/drawing/2010/main" val="0"/>
              </a:ext>
            </a:extLst>
          </a:blip>
          <a:srcRect l="4087" r="19658" b="-6"/>
          <a:stretch/>
        </p:blipFill>
        <p:spPr>
          <a:xfrm>
            <a:off x="804001" y="1885950"/>
            <a:ext cx="1439998" cy="1439998"/>
          </a:xfrm>
          <a:noFill/>
        </p:spPr>
      </p:pic>
      <p:pic>
        <p:nvPicPr>
          <p:cNvPr id="50" name="Picture Placeholder 49" descr="A group of clocks on a keyboard&#10;&#10;Description automatically generated">
            <a:extLst>
              <a:ext uri="{FF2B5EF4-FFF2-40B4-BE49-F238E27FC236}">
                <a16:creationId xmlns:a16="http://schemas.microsoft.com/office/drawing/2014/main" id="{D4CD4171-1802-6E6E-D5D4-5F8D360DD88C}"/>
              </a:ext>
            </a:extLst>
          </p:cNvPr>
          <p:cNvPicPr>
            <a:picLocks noGrp="1" noChangeAspect="1"/>
          </p:cNvPicPr>
          <p:nvPr>
            <p:ph type="pic" sz="quarter" idx="52"/>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16668" r="16668"/>
          <a:stretch>
            <a:fillRect/>
          </a:stretch>
        </p:blipFill>
        <p:spPr>
          <a:xfrm>
            <a:off x="4765675" y="1962150"/>
            <a:ext cx="1441450" cy="1363665"/>
          </a:xfrm>
        </p:spPr>
      </p:pic>
      <p:pic>
        <p:nvPicPr>
          <p:cNvPr id="59" name="Picture Placeholder 58" descr="A group of people holding puzzle pieces&#10;&#10;Description automatically generated">
            <a:extLst>
              <a:ext uri="{FF2B5EF4-FFF2-40B4-BE49-F238E27FC236}">
                <a16:creationId xmlns:a16="http://schemas.microsoft.com/office/drawing/2014/main" id="{F7BBA650-BE8F-CBF8-E578-EA2993AA21D2}"/>
              </a:ext>
            </a:extLst>
          </p:cNvPr>
          <p:cNvPicPr>
            <a:picLocks noGrp="1" noChangeAspect="1"/>
          </p:cNvPicPr>
          <p:nvPr>
            <p:ph type="pic" sz="quarter" idx="53"/>
          </p:nvPr>
        </p:nvPicPr>
        <p:blipFill>
          <a:blip r:embed="rId5" cstate="print">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l="16630" r="16630"/>
          <a:stretch>
            <a:fillRect/>
          </a:stretch>
        </p:blipFill>
        <p:spPr>
          <a:xfrm>
            <a:off x="6746875" y="1885952"/>
            <a:ext cx="1441450" cy="1439863"/>
          </a:xfrm>
        </p:spPr>
      </p:pic>
      <p:sp>
        <p:nvSpPr>
          <p:cNvPr id="9" name="Text Placeholder 8">
            <a:extLst>
              <a:ext uri="{FF2B5EF4-FFF2-40B4-BE49-F238E27FC236}">
                <a16:creationId xmlns:a16="http://schemas.microsoft.com/office/drawing/2014/main" id="{FD77C571-013F-96B1-40B6-CB48CB864280}"/>
              </a:ext>
            </a:extLst>
          </p:cNvPr>
          <p:cNvSpPr>
            <a:spLocks noGrp="1"/>
          </p:cNvSpPr>
          <p:nvPr>
            <p:ph type="body" sz="quarter" idx="61"/>
          </p:nvPr>
        </p:nvSpPr>
        <p:spPr>
          <a:xfrm>
            <a:off x="2590800" y="3714750"/>
            <a:ext cx="1828800" cy="533400"/>
          </a:xfrm>
        </p:spPr>
        <p:txBody>
          <a:bodyPr>
            <a:normAutofit/>
          </a:bodyPr>
          <a:lstStyle/>
          <a:p>
            <a:r>
              <a:rPr lang="en-GB" dirty="0">
                <a:solidFill>
                  <a:schemeClr val="tx1"/>
                </a:solidFill>
                <a:latin typeface="+mn-lt"/>
              </a:rPr>
              <a:t>Worked on Various Data Project</a:t>
            </a:r>
          </a:p>
        </p:txBody>
      </p:sp>
      <p:sp>
        <p:nvSpPr>
          <p:cNvPr id="11" name="Text Placeholder 10">
            <a:extLst>
              <a:ext uri="{FF2B5EF4-FFF2-40B4-BE49-F238E27FC236}">
                <a16:creationId xmlns:a16="http://schemas.microsoft.com/office/drawing/2014/main" id="{05FD5873-43D3-EA27-36BC-755E0615E37D}"/>
              </a:ext>
            </a:extLst>
          </p:cNvPr>
          <p:cNvSpPr>
            <a:spLocks noGrp="1"/>
          </p:cNvSpPr>
          <p:nvPr>
            <p:ph type="body" sz="quarter" idx="62"/>
          </p:nvPr>
        </p:nvSpPr>
        <p:spPr>
          <a:xfrm>
            <a:off x="4572000" y="3714750"/>
            <a:ext cx="1828800" cy="533400"/>
          </a:xfrm>
        </p:spPr>
        <p:txBody>
          <a:bodyPr>
            <a:normAutofit/>
          </a:bodyPr>
          <a:lstStyle/>
          <a:p>
            <a:r>
              <a:rPr lang="en-GB" dirty="0">
                <a:solidFill>
                  <a:schemeClr val="tx1"/>
                </a:solidFill>
                <a:latin typeface="+mn-lt"/>
              </a:rPr>
              <a:t>Enhances Operational Efficiency</a:t>
            </a:r>
          </a:p>
          <a:p>
            <a:endParaRPr lang="en-GB" dirty="0"/>
          </a:p>
        </p:txBody>
      </p:sp>
      <p:sp>
        <p:nvSpPr>
          <p:cNvPr id="13" name="Text Placeholder 12">
            <a:extLst>
              <a:ext uri="{FF2B5EF4-FFF2-40B4-BE49-F238E27FC236}">
                <a16:creationId xmlns:a16="http://schemas.microsoft.com/office/drawing/2014/main" id="{C359A347-72C1-53F8-312D-6E012249DA2A}"/>
              </a:ext>
            </a:extLst>
          </p:cNvPr>
          <p:cNvSpPr>
            <a:spLocks noGrp="1"/>
          </p:cNvSpPr>
          <p:nvPr>
            <p:ph type="body" sz="quarter" idx="63"/>
          </p:nvPr>
        </p:nvSpPr>
        <p:spPr>
          <a:xfrm>
            <a:off x="6553200" y="3714750"/>
            <a:ext cx="1828800" cy="533400"/>
          </a:xfrm>
        </p:spPr>
        <p:txBody>
          <a:bodyPr>
            <a:normAutofit/>
          </a:bodyPr>
          <a:lstStyle/>
          <a:p>
            <a:r>
              <a:rPr lang="en-GB" dirty="0">
                <a:solidFill>
                  <a:schemeClr val="tx1"/>
                </a:solidFill>
                <a:latin typeface="+mn-lt"/>
              </a:rPr>
              <a:t> Empower Data Driven Decision making</a:t>
            </a:r>
          </a:p>
        </p:txBody>
      </p:sp>
      <p:sp>
        <p:nvSpPr>
          <p:cNvPr id="12" name="Text Placeholder 11">
            <a:extLst>
              <a:ext uri="{FF2B5EF4-FFF2-40B4-BE49-F238E27FC236}">
                <a16:creationId xmlns:a16="http://schemas.microsoft.com/office/drawing/2014/main" id="{29DB0FD7-50FA-A11B-D072-536A9B2BB42A}"/>
              </a:ext>
            </a:extLst>
          </p:cNvPr>
          <p:cNvSpPr>
            <a:spLocks noGrp="1"/>
          </p:cNvSpPr>
          <p:nvPr>
            <p:ph type="body" sz="quarter" idx="64"/>
          </p:nvPr>
        </p:nvSpPr>
        <p:spPr>
          <a:xfrm>
            <a:off x="609600" y="3714750"/>
            <a:ext cx="1828800" cy="533400"/>
          </a:xfrm>
        </p:spPr>
        <p:txBody>
          <a:bodyPr>
            <a:normAutofit/>
          </a:bodyPr>
          <a:lstStyle/>
          <a:p>
            <a:r>
              <a:rPr lang="en-GB" dirty="0">
                <a:solidFill>
                  <a:schemeClr val="tx1"/>
                </a:solidFill>
                <a:latin typeface="+mn-lt"/>
              </a:rPr>
              <a:t>5 years experience in Data Analysis</a:t>
            </a:r>
          </a:p>
        </p:txBody>
      </p:sp>
      <p:sp>
        <p:nvSpPr>
          <p:cNvPr id="10" name="Title 2">
            <a:extLst>
              <a:ext uri="{FF2B5EF4-FFF2-40B4-BE49-F238E27FC236}">
                <a16:creationId xmlns:a16="http://schemas.microsoft.com/office/drawing/2014/main" id="{EC655CA5-EE4F-C35C-47D1-F977B74D2C1A}"/>
              </a:ext>
            </a:extLst>
          </p:cNvPr>
          <p:cNvSpPr>
            <a:spLocks noGrp="1"/>
          </p:cNvSpPr>
          <p:nvPr>
            <p:ph type="title"/>
          </p:nvPr>
        </p:nvSpPr>
        <p:spPr>
          <a:xfrm>
            <a:off x="533400" y="438150"/>
            <a:ext cx="7620000" cy="857250"/>
          </a:xfrm>
        </p:spPr>
        <p:txBody>
          <a:bodyPr anchor="ctr">
            <a:normAutofit/>
          </a:bodyPr>
          <a:lstStyle/>
          <a:p>
            <a:r>
              <a:rPr lang="en-US" sz="3200" dirty="0"/>
              <a:t>Why</a:t>
            </a:r>
            <a:r>
              <a:rPr lang="en-US" dirty="0"/>
              <a:t> </a:t>
            </a:r>
            <a:r>
              <a:rPr lang="en-US" sz="3200" dirty="0"/>
              <a:t>Data</a:t>
            </a:r>
            <a:r>
              <a:rPr lang="en-US" dirty="0"/>
              <a:t> Analysis ?</a:t>
            </a:r>
          </a:p>
        </p:txBody>
      </p:sp>
      <p:sp>
        <p:nvSpPr>
          <p:cNvPr id="19" name="Slide Number Placeholder 5" hidden="1">
            <a:extLst>
              <a:ext uri="{FF2B5EF4-FFF2-40B4-BE49-F238E27FC236}">
                <a16:creationId xmlns:a16="http://schemas.microsoft.com/office/drawing/2014/main" id="{E18E117B-2541-55B5-F914-1A32148254B4}"/>
              </a:ext>
            </a:extLst>
          </p:cNvPr>
          <p:cNvSpPr>
            <a:spLocks noGrp="1"/>
          </p:cNvSpPr>
          <p:nvPr>
            <p:ph type="sldNum" sz="quarter" idx="4294967295"/>
          </p:nvPr>
        </p:nvSpPr>
        <p:spPr>
          <a:xfrm>
            <a:off x="7086600" y="4767265"/>
            <a:ext cx="2057400" cy="274637"/>
          </a:xfrm>
        </p:spPr>
        <p:txBody>
          <a:bodyPr/>
          <a:lstStyle/>
          <a:p>
            <a:pPr>
              <a:spcAft>
                <a:spcPts val="600"/>
              </a:spcAft>
            </a:pPr>
            <a:fld id="{2DBED302-AE06-4362-B3F1-085437931FE3}" type="slidenum">
              <a:rPr lang="en-GB" smtClean="0"/>
              <a:pPr>
                <a:spcAft>
                  <a:spcPts val="600"/>
                </a:spcAft>
              </a:pPr>
              <a:t>4</a:t>
            </a:fld>
            <a:endParaRPr lang="en-GB"/>
          </a:p>
        </p:txBody>
      </p:sp>
      <p:pic>
        <p:nvPicPr>
          <p:cNvPr id="41" name="Picture Placeholder 40" descr="Businessman checking statistics">
            <a:extLst>
              <a:ext uri="{FF2B5EF4-FFF2-40B4-BE49-F238E27FC236}">
                <a16:creationId xmlns:a16="http://schemas.microsoft.com/office/drawing/2014/main" id="{2FF52B28-B8AA-5B48-5F2B-16ECB960D3E8}"/>
              </a:ext>
            </a:extLst>
          </p:cNvPr>
          <p:cNvPicPr>
            <a:picLocks noGrp="1" noChangeAspect="1"/>
          </p:cNvPicPr>
          <p:nvPr>
            <p:ph type="pic" sz="quarter" idx="51"/>
          </p:nvPr>
        </p:nvPicPr>
        <p:blipFill>
          <a:blip r:embed="rId7" cstate="print">
            <a:extLst>
              <a:ext uri="{28A0092B-C50C-407E-A947-70E740481C1C}">
                <a14:useLocalDpi xmlns:a14="http://schemas.microsoft.com/office/drawing/2010/main" val="0"/>
              </a:ext>
            </a:extLst>
          </a:blip>
          <a:srcRect l="16650" r="16650"/>
          <a:stretch>
            <a:fillRect/>
          </a:stretch>
        </p:blipFill>
        <p:spPr/>
      </p:pic>
      <p:sp>
        <p:nvSpPr>
          <p:cNvPr id="63" name="Content Placeholder 62">
            <a:extLst>
              <a:ext uri="{FF2B5EF4-FFF2-40B4-BE49-F238E27FC236}">
                <a16:creationId xmlns:a16="http://schemas.microsoft.com/office/drawing/2014/main" id="{5A1D1951-3650-87BD-2C04-B159107B1355}"/>
              </a:ext>
            </a:extLst>
          </p:cNvPr>
          <p:cNvSpPr>
            <a:spLocks noGrp="1"/>
          </p:cNvSpPr>
          <p:nvPr>
            <p:ph sz="quarter" idx="21"/>
          </p:nvPr>
        </p:nvSpPr>
        <p:spPr>
          <a:xfrm>
            <a:off x="762000" y="1400175"/>
            <a:ext cx="1524000" cy="381000"/>
          </a:xfrm>
        </p:spPr>
        <p:txBody>
          <a:bodyPr/>
          <a:lstStyle/>
          <a:p>
            <a:r>
              <a:rPr lang="en-GB" sz="1000" dirty="0">
                <a:latin typeface="+mn-lt"/>
              </a:rPr>
              <a:t>Ample Experience in data Visualization tools</a:t>
            </a:r>
          </a:p>
        </p:txBody>
      </p:sp>
      <p:sp>
        <p:nvSpPr>
          <p:cNvPr id="69" name="Text Placeholder 5">
            <a:extLst>
              <a:ext uri="{FF2B5EF4-FFF2-40B4-BE49-F238E27FC236}">
                <a16:creationId xmlns:a16="http://schemas.microsoft.com/office/drawing/2014/main" id="{60DAFC8C-0A33-1672-BEBA-6A2FCE3530F2}"/>
              </a:ext>
            </a:extLst>
          </p:cNvPr>
          <p:cNvSpPr txBox="1">
            <a:spLocks/>
          </p:cNvSpPr>
          <p:nvPr/>
        </p:nvSpPr>
        <p:spPr>
          <a:xfrm>
            <a:off x="76200" y="161457"/>
            <a:ext cx="2971800" cy="323850"/>
          </a:xfrm>
          <a:prstGeom prst="rect">
            <a:avLst/>
          </a:prstGeom>
        </p:spPr>
        <p:txBody>
          <a:bodyP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800" dirty="0"/>
              <a:t>Josephine  A | Data Analyst</a:t>
            </a:r>
          </a:p>
        </p:txBody>
      </p:sp>
    </p:spTree>
    <p:extLst>
      <p:ext uri="{BB962C8B-B14F-4D97-AF65-F5344CB8AC3E}">
        <p14:creationId xmlns:p14="http://schemas.microsoft.com/office/powerpoint/2010/main" val="1433855603"/>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Placeholder 14" descr="A picture containing text, person, indoor, electronics&#10;&#10;Description automatically generated">
            <a:extLst>
              <a:ext uri="{FF2B5EF4-FFF2-40B4-BE49-F238E27FC236}">
                <a16:creationId xmlns:a16="http://schemas.microsoft.com/office/drawing/2014/main" id="{91E5A0B5-E532-13DD-B681-61F94B406E17}"/>
              </a:ext>
            </a:extLst>
          </p:cNvPr>
          <p:cNvPicPr>
            <a:picLocks noGrp="1" noChangeAspect="1"/>
          </p:cNvPicPr>
          <p:nvPr>
            <p:ph type="pic" sz="quarter" idx="26"/>
          </p:nvPr>
        </p:nvPicPr>
        <p:blipFill>
          <a:blip r:embed="rId2" cstate="print">
            <a:extLst>
              <a:ext uri="{28A0092B-C50C-407E-A947-70E740481C1C}">
                <a14:useLocalDpi xmlns:a14="http://schemas.microsoft.com/office/drawing/2010/main" val="0"/>
              </a:ext>
            </a:extLst>
          </a:blip>
          <a:srcRect l="32094" r="32094"/>
          <a:stretch>
            <a:fillRect/>
          </a:stretch>
        </p:blipFill>
        <p:spPr/>
      </p:pic>
      <p:pic>
        <p:nvPicPr>
          <p:cNvPr id="13" name="Picture Placeholder 12" descr="A person holding a phone&#10;&#10;Description automatically generated with low confidence">
            <a:extLst>
              <a:ext uri="{FF2B5EF4-FFF2-40B4-BE49-F238E27FC236}">
                <a16:creationId xmlns:a16="http://schemas.microsoft.com/office/drawing/2014/main" id="{56D8DF32-70C3-9DCD-DD0A-E1479F67077E}"/>
              </a:ext>
            </a:extLst>
          </p:cNvPr>
          <p:cNvPicPr>
            <a:picLocks noGrp="1" noChangeAspect="1"/>
          </p:cNvPicPr>
          <p:nvPr>
            <p:ph type="pic" sz="quarter" idx="27"/>
          </p:nvPr>
        </p:nvPicPr>
        <p:blipFill>
          <a:blip r:embed="rId3" cstate="print">
            <a:extLst>
              <a:ext uri="{28A0092B-C50C-407E-A947-70E740481C1C}">
                <a14:useLocalDpi xmlns:a14="http://schemas.microsoft.com/office/drawing/2010/main" val="0"/>
              </a:ext>
            </a:extLst>
          </a:blip>
          <a:srcRect l="28779" r="28779"/>
          <a:stretch>
            <a:fillRect/>
          </a:stretch>
        </p:blipFill>
        <p:spPr>
          <a:xfrm>
            <a:off x="0" y="1809750"/>
            <a:ext cx="2133600" cy="3350969"/>
          </a:xfrm>
        </p:spPr>
      </p:pic>
      <p:sp>
        <p:nvSpPr>
          <p:cNvPr id="5" name="Title 4"/>
          <p:cNvSpPr>
            <a:spLocks noGrp="1"/>
          </p:cNvSpPr>
          <p:nvPr>
            <p:ph type="title"/>
          </p:nvPr>
        </p:nvSpPr>
        <p:spPr>
          <a:xfrm>
            <a:off x="304800" y="438150"/>
            <a:ext cx="7848600" cy="857250"/>
          </a:xfrm>
        </p:spPr>
        <p:txBody>
          <a:bodyPr/>
          <a:lstStyle/>
          <a:p>
            <a:r>
              <a:rPr lang="en-US" dirty="0"/>
              <a:t>Data </a:t>
            </a:r>
            <a:r>
              <a:rPr lang="en-US" sz="3200" dirty="0"/>
              <a:t>Analysis</a:t>
            </a:r>
            <a:r>
              <a:rPr lang="en-US" dirty="0"/>
              <a:t> Process​</a:t>
            </a:r>
          </a:p>
        </p:txBody>
      </p:sp>
      <p:sp>
        <p:nvSpPr>
          <p:cNvPr id="6" name="Rectangle 5"/>
          <p:cNvSpPr/>
          <p:nvPr/>
        </p:nvSpPr>
        <p:spPr>
          <a:xfrm>
            <a:off x="2133600" y="1811583"/>
            <a:ext cx="2449620" cy="335096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Roboto Light"/>
            </a:endParaRPr>
          </a:p>
        </p:txBody>
      </p:sp>
      <p:sp>
        <p:nvSpPr>
          <p:cNvPr id="7" name="Rectangle 6"/>
          <p:cNvSpPr/>
          <p:nvPr/>
        </p:nvSpPr>
        <p:spPr>
          <a:xfrm>
            <a:off x="2438400" y="2971623"/>
            <a:ext cx="1981200" cy="2262158"/>
          </a:xfrm>
          <a:prstGeom prst="rect">
            <a:avLst/>
          </a:prstGeom>
        </p:spPr>
        <p:txBody>
          <a:bodyPr wrap="square">
            <a:spAutoFit/>
          </a:bodyPr>
          <a:lstStyle/>
          <a:p>
            <a:pPr marL="171450" indent="-171450">
              <a:buFont typeface="Arial" panose="020B0604020202020204" pitchFamily="34" charset="0"/>
              <a:buChar char="•"/>
            </a:pPr>
            <a:r>
              <a:rPr lang="en-US" sz="1100" dirty="0">
                <a:solidFill>
                  <a:schemeClr val="bg2"/>
                </a:solidFill>
                <a:cs typeface="Roboto Light"/>
              </a:rPr>
              <a:t>Define Problem/Objective</a:t>
            </a:r>
          </a:p>
          <a:p>
            <a:pPr marL="171450" indent="-171450">
              <a:buFont typeface="Arial" panose="020B0604020202020204" pitchFamily="34" charset="0"/>
              <a:buChar char="•"/>
            </a:pPr>
            <a:r>
              <a:rPr lang="en-US" sz="1100" dirty="0">
                <a:solidFill>
                  <a:schemeClr val="bg2"/>
                </a:solidFill>
                <a:cs typeface="Roboto Light"/>
              </a:rPr>
              <a:t>Collect data</a:t>
            </a:r>
          </a:p>
          <a:p>
            <a:pPr marL="171450" indent="-171450">
              <a:buFont typeface="Arial" panose="020B0604020202020204" pitchFamily="34" charset="0"/>
              <a:buChar char="•"/>
            </a:pPr>
            <a:r>
              <a:rPr lang="en-US" sz="1100" dirty="0">
                <a:solidFill>
                  <a:schemeClr val="bg2"/>
                </a:solidFill>
                <a:cs typeface="Roboto Light"/>
              </a:rPr>
              <a:t>Exploratory Data Analysis (EDA)</a:t>
            </a:r>
          </a:p>
          <a:p>
            <a:pPr marL="171450" indent="-171450">
              <a:buFont typeface="Arial" panose="020B0604020202020204" pitchFamily="34" charset="0"/>
              <a:buChar char="•"/>
            </a:pPr>
            <a:r>
              <a:rPr lang="en-US" sz="1100" dirty="0">
                <a:solidFill>
                  <a:schemeClr val="bg2"/>
                </a:solidFill>
                <a:cs typeface="Roboto Light"/>
              </a:rPr>
              <a:t>Data Transformation</a:t>
            </a:r>
          </a:p>
          <a:p>
            <a:pPr marL="171450" indent="-171450">
              <a:buFont typeface="Arial" panose="020B0604020202020204" pitchFamily="34" charset="0"/>
              <a:buChar char="•"/>
            </a:pPr>
            <a:r>
              <a:rPr lang="en-US" sz="1100" dirty="0">
                <a:solidFill>
                  <a:schemeClr val="bg2"/>
                </a:solidFill>
                <a:cs typeface="Roboto Light"/>
              </a:rPr>
              <a:t>Data Validation</a:t>
            </a:r>
          </a:p>
          <a:p>
            <a:pPr marL="171450" indent="-171450">
              <a:buFont typeface="Arial" panose="020B0604020202020204" pitchFamily="34" charset="0"/>
              <a:buChar char="•"/>
            </a:pPr>
            <a:r>
              <a:rPr lang="en-US" sz="1100" dirty="0">
                <a:solidFill>
                  <a:schemeClr val="bg2"/>
                </a:solidFill>
                <a:cs typeface="Roboto Light"/>
              </a:rPr>
              <a:t>Model and Analysis</a:t>
            </a:r>
          </a:p>
          <a:p>
            <a:pPr marL="171450" indent="-171450">
              <a:buFont typeface="Arial" panose="020B0604020202020204" pitchFamily="34" charset="0"/>
              <a:buChar char="•"/>
            </a:pPr>
            <a:r>
              <a:rPr lang="en-US" sz="1100" dirty="0">
                <a:solidFill>
                  <a:schemeClr val="bg2"/>
                </a:solidFill>
                <a:cs typeface="Roboto Light"/>
              </a:rPr>
              <a:t>Interpret Results</a:t>
            </a:r>
          </a:p>
          <a:p>
            <a:pPr marL="171450" indent="-171450">
              <a:buFont typeface="Arial" panose="020B0604020202020204" pitchFamily="34" charset="0"/>
              <a:buChar char="•"/>
            </a:pPr>
            <a:r>
              <a:rPr lang="en-US" sz="1100" dirty="0">
                <a:solidFill>
                  <a:schemeClr val="bg2"/>
                </a:solidFill>
                <a:cs typeface="Roboto Light"/>
              </a:rPr>
              <a:t>Data Visualization and Reporting</a:t>
            </a:r>
          </a:p>
          <a:p>
            <a:pPr marL="171450" indent="-171450">
              <a:buFont typeface="Arial" panose="020B0604020202020204" pitchFamily="34" charset="0"/>
              <a:buChar char="•"/>
            </a:pPr>
            <a:r>
              <a:rPr lang="en-US" sz="1100" dirty="0">
                <a:solidFill>
                  <a:schemeClr val="bg2"/>
                </a:solidFill>
                <a:cs typeface="Roboto Light"/>
              </a:rPr>
              <a:t>Review and Feedback</a:t>
            </a:r>
          </a:p>
          <a:p>
            <a:pPr marL="171450" indent="-171450">
              <a:buFont typeface="Arial" panose="020B0604020202020204" pitchFamily="34" charset="0"/>
              <a:buChar char="•"/>
            </a:pPr>
            <a:endParaRPr lang="en-US" sz="1000" dirty="0">
              <a:solidFill>
                <a:schemeClr val="bg2"/>
              </a:solidFill>
              <a:latin typeface="Roboto Light"/>
              <a:cs typeface="Roboto Light"/>
            </a:endParaRPr>
          </a:p>
          <a:p>
            <a:endParaRPr lang="en-US" sz="1000" dirty="0">
              <a:solidFill>
                <a:schemeClr val="bg2"/>
              </a:solidFill>
              <a:latin typeface="Roboto Light"/>
              <a:cs typeface="Roboto Light"/>
            </a:endParaRPr>
          </a:p>
        </p:txBody>
      </p:sp>
      <p:sp>
        <p:nvSpPr>
          <p:cNvPr id="8" name="TextBox 7"/>
          <p:cNvSpPr txBox="1"/>
          <p:nvPr/>
        </p:nvSpPr>
        <p:spPr>
          <a:xfrm>
            <a:off x="2286000" y="2343152"/>
            <a:ext cx="1981200" cy="646331"/>
          </a:xfrm>
          <a:prstGeom prst="rect">
            <a:avLst/>
          </a:prstGeom>
          <a:noFill/>
        </p:spPr>
        <p:txBody>
          <a:bodyPr wrap="square" rtlCol="0">
            <a:spAutoFit/>
          </a:bodyPr>
          <a:lstStyle/>
          <a:p>
            <a:r>
              <a:rPr lang="en-JM" sz="3600" dirty="0">
                <a:solidFill>
                  <a:schemeClr val="bg2"/>
                </a:solidFill>
                <a:latin typeface="Roboto Slab Bold"/>
                <a:cs typeface="Roboto Slab Bold"/>
              </a:rPr>
              <a:t>1.  Steps</a:t>
            </a:r>
          </a:p>
        </p:txBody>
      </p:sp>
      <p:sp>
        <p:nvSpPr>
          <p:cNvPr id="9" name="Rectangle 8"/>
          <p:cNvSpPr/>
          <p:nvPr/>
        </p:nvSpPr>
        <p:spPr>
          <a:xfrm>
            <a:off x="6705600" y="1809752"/>
            <a:ext cx="2438400" cy="335096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Roboto Light"/>
            </a:endParaRPr>
          </a:p>
        </p:txBody>
      </p:sp>
      <p:sp>
        <p:nvSpPr>
          <p:cNvPr id="10" name="Rectangle 9"/>
          <p:cNvSpPr/>
          <p:nvPr/>
        </p:nvSpPr>
        <p:spPr>
          <a:xfrm>
            <a:off x="7010400" y="2971621"/>
            <a:ext cx="1752600" cy="938719"/>
          </a:xfrm>
          <a:prstGeom prst="rect">
            <a:avLst/>
          </a:prstGeom>
        </p:spPr>
        <p:txBody>
          <a:bodyPr wrap="square">
            <a:spAutoFit/>
          </a:bodyPr>
          <a:lstStyle/>
          <a:p>
            <a:r>
              <a:rPr lang="en-US" sz="1100" dirty="0">
                <a:solidFill>
                  <a:schemeClr val="bg2"/>
                </a:solidFill>
                <a:cs typeface="Roboto Light"/>
              </a:rPr>
              <a:t>Excel </a:t>
            </a:r>
          </a:p>
          <a:p>
            <a:r>
              <a:rPr lang="en-US" sz="1100" dirty="0">
                <a:solidFill>
                  <a:schemeClr val="bg2"/>
                </a:solidFill>
                <a:cs typeface="Roboto Light"/>
              </a:rPr>
              <a:t>SQL</a:t>
            </a:r>
          </a:p>
          <a:p>
            <a:r>
              <a:rPr lang="en-US" sz="1100" dirty="0">
                <a:solidFill>
                  <a:schemeClr val="bg2"/>
                </a:solidFill>
                <a:cs typeface="Roboto Light"/>
              </a:rPr>
              <a:t>Tableau and Power Bi</a:t>
            </a:r>
          </a:p>
          <a:p>
            <a:r>
              <a:rPr lang="en-US" sz="1100" dirty="0">
                <a:solidFill>
                  <a:schemeClr val="bg2"/>
                </a:solidFill>
                <a:cs typeface="Roboto Light"/>
              </a:rPr>
              <a:t>Data Integration and ETL Tools</a:t>
            </a:r>
          </a:p>
        </p:txBody>
      </p:sp>
      <p:sp>
        <p:nvSpPr>
          <p:cNvPr id="11" name="TextBox 10"/>
          <p:cNvSpPr txBox="1"/>
          <p:nvPr/>
        </p:nvSpPr>
        <p:spPr>
          <a:xfrm>
            <a:off x="7010400" y="2343152"/>
            <a:ext cx="1905000" cy="646331"/>
          </a:xfrm>
          <a:prstGeom prst="rect">
            <a:avLst/>
          </a:prstGeom>
          <a:noFill/>
        </p:spPr>
        <p:txBody>
          <a:bodyPr wrap="square" rtlCol="0">
            <a:spAutoFit/>
          </a:bodyPr>
          <a:lstStyle/>
          <a:p>
            <a:r>
              <a:rPr lang="en-JM" sz="3600" dirty="0">
                <a:solidFill>
                  <a:schemeClr val="bg2"/>
                </a:solidFill>
                <a:latin typeface="Roboto Slab Bold"/>
                <a:cs typeface="Roboto Slab Bold"/>
              </a:rPr>
              <a:t>2. Tools</a:t>
            </a:r>
          </a:p>
        </p:txBody>
      </p:sp>
      <p:sp>
        <p:nvSpPr>
          <p:cNvPr id="2" name="Text Placeholder 5">
            <a:extLst>
              <a:ext uri="{FF2B5EF4-FFF2-40B4-BE49-F238E27FC236}">
                <a16:creationId xmlns:a16="http://schemas.microsoft.com/office/drawing/2014/main" id="{3F5576F9-A0FB-D87B-9AAD-63D3C0B90CA6}"/>
              </a:ext>
            </a:extLst>
          </p:cNvPr>
          <p:cNvSpPr>
            <a:spLocks noGrp="1"/>
          </p:cNvSpPr>
          <p:nvPr>
            <p:ph type="body" sz="quarter" idx="24"/>
          </p:nvPr>
        </p:nvSpPr>
        <p:spPr>
          <a:xfrm>
            <a:off x="76200" y="78997"/>
            <a:ext cx="5486400" cy="261105"/>
          </a:xfrm>
        </p:spPr>
        <p:txBody>
          <a:bodyPr>
            <a:noAutofit/>
          </a:bodyPr>
          <a:lstStyle/>
          <a:p>
            <a:r>
              <a:rPr lang="en-US" sz="800" dirty="0">
                <a:latin typeface="+mn-lt"/>
              </a:rPr>
              <a:t>Josephine  A | Data Analyst</a:t>
            </a:r>
          </a:p>
        </p:txBody>
      </p:sp>
    </p:spTree>
    <p:extLst>
      <p:ext uri="{BB962C8B-B14F-4D97-AF65-F5344CB8AC3E}">
        <p14:creationId xmlns:p14="http://schemas.microsoft.com/office/powerpoint/2010/main" val="4155653351"/>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Content Placeholder 20">
            <a:extLst>
              <a:ext uri="{FF2B5EF4-FFF2-40B4-BE49-F238E27FC236}">
                <a16:creationId xmlns:a16="http://schemas.microsoft.com/office/drawing/2014/main" id="{E2707A8D-91BD-C7A0-8F8F-B4A1BAE0D325}"/>
              </a:ext>
            </a:extLst>
          </p:cNvPr>
          <p:cNvSpPr>
            <a:spLocks noGrp="1"/>
          </p:cNvSpPr>
          <p:nvPr>
            <p:ph sz="quarter" idx="18"/>
          </p:nvPr>
        </p:nvSpPr>
        <p:spPr/>
        <p:txBody>
          <a:bodyPr/>
          <a:lstStyle/>
          <a:p>
            <a:r>
              <a:rPr lang="en-GB" dirty="0"/>
              <a:t>Web Scraping</a:t>
            </a:r>
          </a:p>
        </p:txBody>
      </p:sp>
      <p:sp>
        <p:nvSpPr>
          <p:cNvPr id="22" name="Content Placeholder 21">
            <a:extLst>
              <a:ext uri="{FF2B5EF4-FFF2-40B4-BE49-F238E27FC236}">
                <a16:creationId xmlns:a16="http://schemas.microsoft.com/office/drawing/2014/main" id="{E5E27AD3-8C63-275E-73B6-C72FAB299F5E}"/>
              </a:ext>
            </a:extLst>
          </p:cNvPr>
          <p:cNvSpPr>
            <a:spLocks noGrp="1"/>
          </p:cNvSpPr>
          <p:nvPr>
            <p:ph sz="quarter" idx="19"/>
          </p:nvPr>
        </p:nvSpPr>
        <p:spPr/>
        <p:txBody>
          <a:bodyPr/>
          <a:lstStyle/>
          <a:p>
            <a:r>
              <a:rPr lang="en-GB" dirty="0"/>
              <a:t>Flat files</a:t>
            </a:r>
          </a:p>
        </p:txBody>
      </p:sp>
      <p:sp>
        <p:nvSpPr>
          <p:cNvPr id="23" name="Content Placeholder 22">
            <a:extLst>
              <a:ext uri="{FF2B5EF4-FFF2-40B4-BE49-F238E27FC236}">
                <a16:creationId xmlns:a16="http://schemas.microsoft.com/office/drawing/2014/main" id="{20435959-6D0F-647F-87A8-721CBD18FCE5}"/>
              </a:ext>
            </a:extLst>
          </p:cNvPr>
          <p:cNvSpPr>
            <a:spLocks noGrp="1"/>
          </p:cNvSpPr>
          <p:nvPr>
            <p:ph sz="quarter" idx="20"/>
          </p:nvPr>
        </p:nvSpPr>
        <p:spPr/>
        <p:txBody>
          <a:bodyPr/>
          <a:lstStyle/>
          <a:p>
            <a:r>
              <a:rPr lang="en-GB" dirty="0"/>
              <a:t>Cloud Data Warehouse</a:t>
            </a:r>
          </a:p>
        </p:txBody>
      </p:sp>
      <p:sp>
        <p:nvSpPr>
          <p:cNvPr id="24" name="Content Placeholder 23">
            <a:extLst>
              <a:ext uri="{FF2B5EF4-FFF2-40B4-BE49-F238E27FC236}">
                <a16:creationId xmlns:a16="http://schemas.microsoft.com/office/drawing/2014/main" id="{9205668E-80EF-7A90-9B92-69A6A19DF5ED}"/>
              </a:ext>
            </a:extLst>
          </p:cNvPr>
          <p:cNvSpPr>
            <a:spLocks noGrp="1"/>
          </p:cNvSpPr>
          <p:nvPr>
            <p:ph sz="quarter" idx="21"/>
          </p:nvPr>
        </p:nvSpPr>
        <p:spPr/>
        <p:txBody>
          <a:bodyPr/>
          <a:lstStyle/>
          <a:p>
            <a:r>
              <a:rPr lang="en-GB" dirty="0"/>
              <a:t>SQL</a:t>
            </a:r>
          </a:p>
        </p:txBody>
      </p:sp>
      <p:pic>
        <p:nvPicPr>
          <p:cNvPr id="52" name="Picture Placeholder 51" descr="A group of icons of papers and a floppy disk&#10;&#10;Description automatically generated">
            <a:extLst>
              <a:ext uri="{FF2B5EF4-FFF2-40B4-BE49-F238E27FC236}">
                <a16:creationId xmlns:a16="http://schemas.microsoft.com/office/drawing/2014/main" id="{86AE7F14-4F18-C79B-0BC5-1F70E4648C6D}"/>
              </a:ext>
            </a:extLst>
          </p:cNvPr>
          <p:cNvPicPr>
            <a:picLocks noGrp="1" noChangeAspect="1"/>
          </p:cNvPicPr>
          <p:nvPr>
            <p:ph type="pic" sz="quarter" idx="52"/>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5040" r="5040"/>
          <a:stretch>
            <a:fillRect/>
          </a:stretch>
        </p:blipFill>
        <p:spPr>
          <a:xfrm>
            <a:off x="4766401" y="1962150"/>
            <a:ext cx="1439998" cy="1363798"/>
          </a:xfrm>
        </p:spPr>
      </p:pic>
      <p:pic>
        <p:nvPicPr>
          <p:cNvPr id="54" name="Picture Placeholder 53" descr="A long hallway with rows of blue lights&#10;&#10;Description automatically generated">
            <a:extLst>
              <a:ext uri="{FF2B5EF4-FFF2-40B4-BE49-F238E27FC236}">
                <a16:creationId xmlns:a16="http://schemas.microsoft.com/office/drawing/2014/main" id="{1E359A37-0ED2-7576-8831-BD1F1A39664E}"/>
              </a:ext>
            </a:extLst>
          </p:cNvPr>
          <p:cNvPicPr>
            <a:picLocks noGrp="1" noChangeAspect="1"/>
          </p:cNvPicPr>
          <p:nvPr>
            <p:ph type="pic" sz="quarter" idx="53"/>
          </p:nvPr>
        </p:nvPicPr>
        <p:blipFill>
          <a:blip r:embed="rId4" cstate="print">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l="16682" r="16682"/>
          <a:stretch>
            <a:fillRect/>
          </a:stretch>
        </p:blipFill>
        <p:spPr>
          <a:xfrm>
            <a:off x="6747602" y="1962150"/>
            <a:ext cx="1439999" cy="1363798"/>
          </a:xfrm>
        </p:spPr>
      </p:pic>
      <p:sp>
        <p:nvSpPr>
          <p:cNvPr id="29" name="Text Placeholder 28">
            <a:extLst>
              <a:ext uri="{FF2B5EF4-FFF2-40B4-BE49-F238E27FC236}">
                <a16:creationId xmlns:a16="http://schemas.microsoft.com/office/drawing/2014/main" id="{DBF1BAB1-31DE-9A67-6FE9-ED707C6937FD}"/>
              </a:ext>
            </a:extLst>
          </p:cNvPr>
          <p:cNvSpPr>
            <a:spLocks noGrp="1"/>
          </p:cNvSpPr>
          <p:nvPr>
            <p:ph type="body" sz="quarter" idx="61"/>
          </p:nvPr>
        </p:nvSpPr>
        <p:spPr>
          <a:xfrm>
            <a:off x="2667000" y="3581402"/>
            <a:ext cx="1828800" cy="1020897"/>
          </a:xfrm>
        </p:spPr>
        <p:txBody>
          <a:bodyPr/>
          <a:lstStyle/>
          <a:p>
            <a:r>
              <a:rPr lang="en-GB" dirty="0">
                <a:solidFill>
                  <a:schemeClr val="tx1"/>
                </a:solidFill>
                <a:latin typeface="+mn-lt"/>
              </a:rPr>
              <a:t> To extract data from websites that do not provide an API. This is useful for gathering unstructured data like product listings, reviews, or news articles</a:t>
            </a:r>
          </a:p>
        </p:txBody>
      </p:sp>
      <p:sp>
        <p:nvSpPr>
          <p:cNvPr id="30" name="Text Placeholder 29">
            <a:extLst>
              <a:ext uri="{FF2B5EF4-FFF2-40B4-BE49-F238E27FC236}">
                <a16:creationId xmlns:a16="http://schemas.microsoft.com/office/drawing/2014/main" id="{193C8021-4AC8-CB2B-69FE-EE18548FB3A4}"/>
              </a:ext>
            </a:extLst>
          </p:cNvPr>
          <p:cNvSpPr>
            <a:spLocks noGrp="1"/>
          </p:cNvSpPr>
          <p:nvPr>
            <p:ph type="body" sz="quarter" idx="62"/>
          </p:nvPr>
        </p:nvSpPr>
        <p:spPr>
          <a:xfrm>
            <a:off x="4572000" y="3714750"/>
            <a:ext cx="1828800" cy="685800"/>
          </a:xfrm>
        </p:spPr>
        <p:txBody>
          <a:bodyPr/>
          <a:lstStyle/>
          <a:p>
            <a:r>
              <a:rPr lang="en-GB" dirty="0">
                <a:solidFill>
                  <a:schemeClr val="tx1"/>
                </a:solidFill>
                <a:latin typeface="+mn-lt"/>
              </a:rPr>
              <a:t>I often work with data in flat files like </a:t>
            </a:r>
            <a:r>
              <a:rPr lang="en-GB" b="1" dirty="0">
                <a:solidFill>
                  <a:schemeClr val="tx1"/>
                </a:solidFill>
                <a:latin typeface="+mn-lt"/>
              </a:rPr>
              <a:t>CSV</a:t>
            </a:r>
            <a:r>
              <a:rPr lang="en-GB" dirty="0">
                <a:solidFill>
                  <a:schemeClr val="tx1"/>
                </a:solidFill>
                <a:latin typeface="+mn-lt"/>
              </a:rPr>
              <a:t>, </a:t>
            </a:r>
            <a:r>
              <a:rPr lang="en-GB" b="1" dirty="0">
                <a:solidFill>
                  <a:schemeClr val="tx1"/>
                </a:solidFill>
                <a:latin typeface="+mn-lt"/>
              </a:rPr>
              <a:t>Excel</a:t>
            </a:r>
            <a:r>
              <a:rPr lang="en-GB" dirty="0">
                <a:solidFill>
                  <a:schemeClr val="tx1"/>
                </a:solidFill>
                <a:latin typeface="+mn-lt"/>
              </a:rPr>
              <a:t> (</a:t>
            </a:r>
            <a:r>
              <a:rPr lang="en-GB" b="1" dirty="0">
                <a:solidFill>
                  <a:schemeClr val="tx1"/>
                </a:solidFill>
                <a:latin typeface="+mn-lt"/>
              </a:rPr>
              <a:t>XLSX</a:t>
            </a:r>
            <a:r>
              <a:rPr lang="en-GB" dirty="0">
                <a:solidFill>
                  <a:schemeClr val="tx1"/>
                </a:solidFill>
                <a:latin typeface="+mn-lt"/>
              </a:rPr>
              <a:t>), or </a:t>
            </a:r>
            <a:r>
              <a:rPr lang="en-GB" b="1" dirty="0">
                <a:solidFill>
                  <a:schemeClr val="tx1"/>
                </a:solidFill>
                <a:latin typeface="+mn-lt"/>
              </a:rPr>
              <a:t>JSON</a:t>
            </a:r>
            <a:r>
              <a:rPr lang="en-GB" dirty="0">
                <a:solidFill>
                  <a:schemeClr val="tx1"/>
                </a:solidFill>
                <a:latin typeface="+mn-lt"/>
              </a:rPr>
              <a:t> formats that can be downloaded or shared.</a:t>
            </a:r>
          </a:p>
        </p:txBody>
      </p:sp>
      <p:sp>
        <p:nvSpPr>
          <p:cNvPr id="31" name="Text Placeholder 30">
            <a:extLst>
              <a:ext uri="{FF2B5EF4-FFF2-40B4-BE49-F238E27FC236}">
                <a16:creationId xmlns:a16="http://schemas.microsoft.com/office/drawing/2014/main" id="{5F9C8709-BA39-3A97-365B-7FAE4626299D}"/>
              </a:ext>
            </a:extLst>
          </p:cNvPr>
          <p:cNvSpPr>
            <a:spLocks noGrp="1"/>
          </p:cNvSpPr>
          <p:nvPr>
            <p:ph type="body" sz="quarter" idx="63"/>
          </p:nvPr>
        </p:nvSpPr>
        <p:spPr>
          <a:xfrm>
            <a:off x="6553200" y="3714750"/>
            <a:ext cx="1828800" cy="1066800"/>
          </a:xfrm>
        </p:spPr>
        <p:txBody>
          <a:bodyPr/>
          <a:lstStyle/>
          <a:p>
            <a:r>
              <a:rPr lang="en-GB" dirty="0">
                <a:solidFill>
                  <a:schemeClr val="tx1"/>
                </a:solidFill>
                <a:latin typeface="+mn-lt"/>
              </a:rPr>
              <a:t>For large-scale data, I work with data warehousing platforms like  </a:t>
            </a:r>
            <a:r>
              <a:rPr lang="en-GB" b="1" dirty="0">
                <a:solidFill>
                  <a:schemeClr val="tx1"/>
                </a:solidFill>
                <a:latin typeface="+mn-lt"/>
              </a:rPr>
              <a:t>Azure SQL Data Warehouse</a:t>
            </a:r>
            <a:r>
              <a:rPr lang="en-GB" dirty="0">
                <a:solidFill>
                  <a:schemeClr val="tx1"/>
                </a:solidFill>
                <a:latin typeface="+mn-lt"/>
              </a:rPr>
              <a:t> to access and query massive datasets stored in the cloud.</a:t>
            </a:r>
          </a:p>
        </p:txBody>
      </p:sp>
      <p:sp>
        <p:nvSpPr>
          <p:cNvPr id="32" name="Text Placeholder 31">
            <a:extLst>
              <a:ext uri="{FF2B5EF4-FFF2-40B4-BE49-F238E27FC236}">
                <a16:creationId xmlns:a16="http://schemas.microsoft.com/office/drawing/2014/main" id="{181759E6-C481-C21E-503C-949648E31ADD}"/>
              </a:ext>
            </a:extLst>
          </p:cNvPr>
          <p:cNvSpPr>
            <a:spLocks noGrp="1"/>
          </p:cNvSpPr>
          <p:nvPr>
            <p:ph type="body" sz="quarter" idx="64"/>
          </p:nvPr>
        </p:nvSpPr>
        <p:spPr>
          <a:xfrm>
            <a:off x="609600" y="3714750"/>
            <a:ext cx="1828800" cy="762000"/>
          </a:xfrm>
        </p:spPr>
        <p:txBody>
          <a:bodyPr/>
          <a:lstStyle/>
          <a:p>
            <a:r>
              <a:rPr lang="en-GB" dirty="0">
                <a:solidFill>
                  <a:schemeClr val="tx1"/>
                </a:solidFill>
                <a:latin typeface="+mn-lt"/>
              </a:rPr>
              <a:t>To query relational databases such as </a:t>
            </a:r>
            <a:r>
              <a:rPr lang="en-GB" b="1" dirty="0">
                <a:solidFill>
                  <a:schemeClr val="tx1"/>
                </a:solidFill>
                <a:latin typeface="+mn-lt"/>
              </a:rPr>
              <a:t>MySQL</a:t>
            </a:r>
            <a:r>
              <a:rPr lang="en-GB" dirty="0">
                <a:solidFill>
                  <a:schemeClr val="tx1"/>
                </a:solidFill>
                <a:latin typeface="+mn-lt"/>
              </a:rPr>
              <a:t>, </a:t>
            </a:r>
            <a:r>
              <a:rPr lang="en-GB" b="1" dirty="0">
                <a:solidFill>
                  <a:schemeClr val="tx1"/>
                </a:solidFill>
                <a:latin typeface="+mn-lt"/>
              </a:rPr>
              <a:t>PostgreSQL </a:t>
            </a:r>
            <a:r>
              <a:rPr lang="en-GB" dirty="0">
                <a:solidFill>
                  <a:schemeClr val="tx1"/>
                </a:solidFill>
                <a:latin typeface="+mn-lt"/>
              </a:rPr>
              <a:t>to extract structured data</a:t>
            </a:r>
            <a:r>
              <a:rPr lang="en-GB" dirty="0"/>
              <a:t>.</a:t>
            </a:r>
          </a:p>
        </p:txBody>
      </p:sp>
      <p:sp>
        <p:nvSpPr>
          <p:cNvPr id="2" name="Title 1"/>
          <p:cNvSpPr>
            <a:spLocks noGrp="1"/>
          </p:cNvSpPr>
          <p:nvPr>
            <p:ph type="title"/>
          </p:nvPr>
        </p:nvSpPr>
        <p:spPr/>
        <p:txBody>
          <a:bodyPr/>
          <a:lstStyle/>
          <a:p>
            <a:r>
              <a:rPr lang="en-US" dirty="0"/>
              <a:t>Data Collection​</a:t>
            </a:r>
          </a:p>
        </p:txBody>
      </p:sp>
      <p:sp>
        <p:nvSpPr>
          <p:cNvPr id="10" name="Text Placeholder 5"/>
          <p:cNvSpPr txBox="1">
            <a:spLocks/>
          </p:cNvSpPr>
          <p:nvPr/>
        </p:nvSpPr>
        <p:spPr>
          <a:xfrm>
            <a:off x="1986280" y="2571750"/>
            <a:ext cx="1752600" cy="106680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2">
                    <a:lumMod val="65000"/>
                  </a:schemeClr>
                </a:solidFill>
                <a:latin typeface="Open Sans"/>
                <a:ea typeface="+mn-ea"/>
                <a:cs typeface="Open Sans"/>
              </a:defRPr>
            </a:lvl1pPr>
            <a:lvl2pPr marL="742950" indent="-285750" algn="l" defTabSz="914400" rtl="0" eaLnBrk="1" latinLnBrk="0" hangingPunct="1">
              <a:spcBef>
                <a:spcPct val="20000"/>
              </a:spcBef>
              <a:buFont typeface="Arial" pitchFamily="34" charset="0"/>
              <a:buChar char="–"/>
              <a:defRPr sz="1200" kern="1200">
                <a:solidFill>
                  <a:schemeClr val="bg2">
                    <a:lumMod val="65000"/>
                  </a:schemeClr>
                </a:solidFill>
                <a:latin typeface="Open Sans"/>
                <a:ea typeface="+mn-ea"/>
                <a:cs typeface="Open Sans"/>
              </a:defRPr>
            </a:lvl2pPr>
            <a:lvl3pPr marL="1143000" indent="-228600" algn="l" defTabSz="914400" rtl="0" eaLnBrk="1" latinLnBrk="0" hangingPunct="1">
              <a:spcBef>
                <a:spcPct val="20000"/>
              </a:spcBef>
              <a:buFont typeface="Arial" pitchFamily="34" charset="0"/>
              <a:buChar char="•"/>
              <a:defRPr sz="1100" kern="1200">
                <a:solidFill>
                  <a:schemeClr val="bg2">
                    <a:lumMod val="65000"/>
                  </a:schemeClr>
                </a:solidFill>
                <a:latin typeface="Open Sans"/>
                <a:ea typeface="+mn-ea"/>
                <a:cs typeface="Open Sans"/>
              </a:defRPr>
            </a:lvl3pPr>
            <a:lvl4pPr marL="1600200" indent="-228600" algn="l" defTabSz="914400" rtl="0" eaLnBrk="1" latinLnBrk="0" hangingPunct="1">
              <a:spcBef>
                <a:spcPct val="20000"/>
              </a:spcBef>
              <a:buFont typeface="Arial" pitchFamily="34" charset="0"/>
              <a:buChar char="–"/>
              <a:defRPr sz="1050" kern="1200">
                <a:solidFill>
                  <a:schemeClr val="bg2">
                    <a:lumMod val="65000"/>
                  </a:schemeClr>
                </a:solidFill>
                <a:latin typeface="Open Sans"/>
                <a:ea typeface="+mn-ea"/>
                <a:cs typeface="Open Sans"/>
              </a:defRPr>
            </a:lvl4pPr>
            <a:lvl5pPr marL="2057400" indent="-228600" algn="l" defTabSz="914400" rtl="0" eaLnBrk="1" latinLnBrk="0" hangingPunct="1">
              <a:spcBef>
                <a:spcPct val="20000"/>
              </a:spcBef>
              <a:buFont typeface="Arial" pitchFamily="34" charset="0"/>
              <a:buChar char="»"/>
              <a:defRPr sz="1050" kern="1200">
                <a:solidFill>
                  <a:schemeClr val="bg2">
                    <a:lumMod val="65000"/>
                  </a:schemeClr>
                </a:solidFill>
                <a:latin typeface="Open Sans"/>
                <a:ea typeface="+mn-ea"/>
                <a:cs typeface="Open San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lnSpc>
                <a:spcPct val="110000"/>
              </a:lnSpc>
              <a:spcBef>
                <a:spcPts val="0"/>
              </a:spcBef>
              <a:buNone/>
            </a:pPr>
            <a:r>
              <a:rPr lang="en-JM" sz="1050" dirty="0">
                <a:solidFill>
                  <a:schemeClr val="bg1"/>
                </a:solidFill>
                <a:latin typeface="Roboto Light"/>
                <a:ea typeface="Roboto Light"/>
                <a:cs typeface="Roboto Light"/>
              </a:rPr>
              <a:t>Explain how you collect and gather data, including any methods or tools you use to extract data from different sources.​</a:t>
            </a:r>
            <a:endParaRPr lang="en-US" sz="1000" dirty="0">
              <a:solidFill>
                <a:schemeClr val="bg1"/>
              </a:solidFill>
              <a:latin typeface="Roboto Light"/>
              <a:cs typeface="Roboto Light"/>
            </a:endParaRPr>
          </a:p>
        </p:txBody>
      </p:sp>
      <p:pic>
        <p:nvPicPr>
          <p:cNvPr id="49" name="Picture Placeholder 48" descr="A person holding a touch screen with graphs and charts&#10;&#10;Description automatically generated">
            <a:extLst>
              <a:ext uri="{FF2B5EF4-FFF2-40B4-BE49-F238E27FC236}">
                <a16:creationId xmlns:a16="http://schemas.microsoft.com/office/drawing/2014/main" id="{3A23E45C-AD03-14DD-FA80-5E7846D1E9B8}"/>
              </a:ext>
            </a:extLst>
          </p:cNvPr>
          <p:cNvPicPr>
            <a:picLocks noGrp="1" noChangeAspect="1"/>
          </p:cNvPicPr>
          <p:nvPr>
            <p:ph type="pic" sz="quarter" idx="51"/>
          </p:nvPr>
        </p:nvPicPr>
        <p:blipFill>
          <a:blip r:embed="rId6" cstate="print">
            <a:extLst>
              <a:ext uri="{28A0092B-C50C-407E-A947-70E740481C1C}">
                <a14:useLocalDpi xmlns:a14="http://schemas.microsoft.com/office/drawing/2010/main" val="0"/>
              </a:ext>
              <a:ext uri="{837473B0-CC2E-450A-ABE3-18F120FF3D39}">
                <a1611:picAttrSrcUrl xmlns:a1611="http://schemas.microsoft.com/office/drawing/2016/11/main" r:id="rId7"/>
              </a:ext>
            </a:extLst>
          </a:blip>
          <a:srcRect l="25000" r="25000"/>
          <a:stretch>
            <a:fillRect/>
          </a:stretch>
        </p:blipFill>
        <p:spPr>
          <a:xfrm>
            <a:off x="2812641" y="1969953"/>
            <a:ext cx="1439999" cy="1363798"/>
          </a:xfrm>
        </p:spPr>
      </p:pic>
      <p:pic>
        <p:nvPicPr>
          <p:cNvPr id="46" name="Picture Placeholder 45" descr="A logo on a black background&#10;&#10;Description automatically generated">
            <a:extLst>
              <a:ext uri="{FF2B5EF4-FFF2-40B4-BE49-F238E27FC236}">
                <a16:creationId xmlns:a16="http://schemas.microsoft.com/office/drawing/2014/main" id="{30C78F9C-4242-9876-72C3-1DDA3705F9F0}"/>
              </a:ext>
            </a:extLst>
          </p:cNvPr>
          <p:cNvPicPr>
            <a:picLocks noGrp="1" noChangeAspect="1"/>
          </p:cNvPicPr>
          <p:nvPr>
            <p:ph type="pic" sz="quarter" idx="50"/>
          </p:nvPr>
        </p:nvPicPr>
        <p:blipFill>
          <a:blip r:embed="rId8" cstate="print">
            <a:extLst>
              <a:ext uri="{28A0092B-C50C-407E-A947-70E740481C1C}">
                <a14:useLocalDpi xmlns:a14="http://schemas.microsoft.com/office/drawing/2010/main" val="0"/>
              </a:ext>
              <a:ext uri="{837473B0-CC2E-450A-ABE3-18F120FF3D39}">
                <a1611:picAttrSrcUrl xmlns:a1611="http://schemas.microsoft.com/office/drawing/2016/11/main" r:id="rId9"/>
              </a:ext>
            </a:extLst>
          </a:blip>
          <a:srcRect t="4328" b="4328"/>
          <a:stretch>
            <a:fillRect/>
          </a:stretch>
        </p:blipFill>
        <p:spPr>
          <a:xfrm>
            <a:off x="804002" y="1962150"/>
            <a:ext cx="1439999" cy="1363798"/>
          </a:xfrm>
        </p:spPr>
      </p:pic>
      <p:sp>
        <p:nvSpPr>
          <p:cNvPr id="58" name="Text Placeholder 5">
            <a:extLst>
              <a:ext uri="{FF2B5EF4-FFF2-40B4-BE49-F238E27FC236}">
                <a16:creationId xmlns:a16="http://schemas.microsoft.com/office/drawing/2014/main" id="{E6691A63-4072-ADB5-F3B3-F603D8221E19}"/>
              </a:ext>
            </a:extLst>
          </p:cNvPr>
          <p:cNvSpPr txBox="1">
            <a:spLocks/>
          </p:cNvSpPr>
          <p:nvPr/>
        </p:nvSpPr>
        <p:spPr>
          <a:xfrm>
            <a:off x="76200" y="114300"/>
            <a:ext cx="2971800" cy="323850"/>
          </a:xfrm>
          <a:prstGeom prst="rect">
            <a:avLst/>
          </a:prstGeom>
        </p:spPr>
        <p:txBody>
          <a:bodyP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800" dirty="0">
                <a:solidFill>
                  <a:schemeClr val="tx2"/>
                </a:solidFill>
              </a:rPr>
              <a:t>Josephine A  | Data Analyst</a:t>
            </a:r>
          </a:p>
        </p:txBody>
      </p:sp>
    </p:spTree>
    <p:extLst>
      <p:ext uri="{BB962C8B-B14F-4D97-AF65-F5344CB8AC3E}">
        <p14:creationId xmlns:p14="http://schemas.microsoft.com/office/powerpoint/2010/main" val="92279669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 name="Text Placeholder 83">
            <a:extLst>
              <a:ext uri="{FF2B5EF4-FFF2-40B4-BE49-F238E27FC236}">
                <a16:creationId xmlns:a16="http://schemas.microsoft.com/office/drawing/2014/main" id="{4E32D06C-E462-10B2-CBEC-21FBE5111611}"/>
              </a:ext>
            </a:extLst>
          </p:cNvPr>
          <p:cNvSpPr>
            <a:spLocks noGrp="1"/>
          </p:cNvSpPr>
          <p:nvPr>
            <p:ph type="body" sz="quarter" idx="66"/>
          </p:nvPr>
        </p:nvSpPr>
        <p:spPr/>
        <p:txBody>
          <a:bodyPr/>
          <a:lstStyle/>
          <a:p>
            <a:endParaRPr lang="en-GB"/>
          </a:p>
        </p:txBody>
      </p:sp>
      <p:sp>
        <p:nvSpPr>
          <p:cNvPr id="86" name="Text Placeholder 85">
            <a:extLst>
              <a:ext uri="{FF2B5EF4-FFF2-40B4-BE49-F238E27FC236}">
                <a16:creationId xmlns:a16="http://schemas.microsoft.com/office/drawing/2014/main" id="{E1EDA0A4-C472-5000-CC78-73FB1386AFBA}"/>
              </a:ext>
            </a:extLst>
          </p:cNvPr>
          <p:cNvSpPr>
            <a:spLocks noGrp="1"/>
          </p:cNvSpPr>
          <p:nvPr>
            <p:ph type="body" sz="quarter" idx="67"/>
          </p:nvPr>
        </p:nvSpPr>
        <p:spPr/>
        <p:txBody>
          <a:bodyPr/>
          <a:lstStyle/>
          <a:p>
            <a:endParaRPr lang="en-GB"/>
          </a:p>
        </p:txBody>
      </p:sp>
      <p:sp>
        <p:nvSpPr>
          <p:cNvPr id="81" name="Text Placeholder 80">
            <a:extLst>
              <a:ext uri="{FF2B5EF4-FFF2-40B4-BE49-F238E27FC236}">
                <a16:creationId xmlns:a16="http://schemas.microsoft.com/office/drawing/2014/main" id="{967F60A5-3B8A-24F8-94B5-67D9888FDA5A}"/>
              </a:ext>
            </a:extLst>
          </p:cNvPr>
          <p:cNvSpPr>
            <a:spLocks noGrp="1"/>
          </p:cNvSpPr>
          <p:nvPr>
            <p:ph type="body" sz="quarter" idx="24"/>
          </p:nvPr>
        </p:nvSpPr>
        <p:spPr>
          <a:xfrm>
            <a:off x="79324" y="590550"/>
            <a:ext cx="4797476" cy="533400"/>
          </a:xfrm>
        </p:spPr>
        <p:txBody>
          <a:bodyPr/>
          <a:lstStyle/>
          <a:p>
            <a:r>
              <a:rPr lang="en-GB" sz="2800" dirty="0">
                <a:latin typeface="+mj-lt"/>
              </a:rPr>
              <a:t>Data Cleaning and Preparation</a:t>
            </a:r>
          </a:p>
        </p:txBody>
      </p:sp>
      <p:sp>
        <p:nvSpPr>
          <p:cNvPr id="2" name="Title 1"/>
          <p:cNvSpPr>
            <a:spLocks noGrp="1"/>
          </p:cNvSpPr>
          <p:nvPr>
            <p:ph type="title"/>
          </p:nvPr>
        </p:nvSpPr>
        <p:spPr>
          <a:xfrm>
            <a:off x="79324" y="1733550"/>
            <a:ext cx="4264076" cy="685800"/>
          </a:xfrm>
        </p:spPr>
        <p:txBody>
          <a:bodyPr vert="horz" lIns="91440" tIns="45720" rIns="91440" bIns="45720" rtlCol="0" anchor="b">
            <a:normAutofit/>
          </a:bodyPr>
          <a:lstStyle/>
          <a:p>
            <a:pPr defTabSz="914400"/>
            <a:br>
              <a:rPr lang="en-US" sz="1000">
                <a:latin typeface="+mn-lt"/>
              </a:rPr>
            </a:br>
            <a:br>
              <a:rPr lang="en-US" sz="1000">
                <a:latin typeface="+mn-lt"/>
              </a:rPr>
            </a:br>
            <a:endParaRPr lang="en-US" sz="1000" dirty="0">
              <a:latin typeface="+mn-lt"/>
            </a:endParaRPr>
          </a:p>
        </p:txBody>
      </p:sp>
      <p:pic>
        <p:nvPicPr>
          <p:cNvPr id="79" name="Picture 78" descr="A hand in yellow glove cleaning a window&#10;&#10;Description automatically generated">
            <a:extLst>
              <a:ext uri="{FF2B5EF4-FFF2-40B4-BE49-F238E27FC236}">
                <a16:creationId xmlns:a16="http://schemas.microsoft.com/office/drawing/2014/main" id="{8DB7F3B2-2DE7-0DA0-FEC5-8F281C9F52DC}"/>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t="16395" r="-1" b="16522"/>
          <a:stretch/>
        </p:blipFill>
        <p:spPr>
          <a:xfrm>
            <a:off x="4876800" y="-1"/>
            <a:ext cx="4304764" cy="5143499"/>
          </a:xfrm>
          <a:prstGeom prst="rect">
            <a:avLst/>
          </a:prstGeom>
        </p:spPr>
      </p:pic>
      <p:graphicFrame>
        <p:nvGraphicFramePr>
          <p:cNvPr id="105" name="TextBox 95">
            <a:extLst>
              <a:ext uri="{FF2B5EF4-FFF2-40B4-BE49-F238E27FC236}">
                <a16:creationId xmlns:a16="http://schemas.microsoft.com/office/drawing/2014/main" id="{7BD49748-4C2A-20A2-AB37-D2AB29247705}"/>
              </a:ext>
            </a:extLst>
          </p:cNvPr>
          <p:cNvGraphicFramePr/>
          <p:nvPr>
            <p:extLst>
              <p:ext uri="{D42A27DB-BD31-4B8C-83A1-F6EECF244321}">
                <p14:modId xmlns:p14="http://schemas.microsoft.com/office/powerpoint/2010/main" val="2597886552"/>
              </p:ext>
            </p:extLst>
          </p:nvPr>
        </p:nvGraphicFramePr>
        <p:xfrm>
          <a:off x="209867" y="1266825"/>
          <a:ext cx="4613222" cy="381952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00" name="Text Placeholder 5">
            <a:extLst>
              <a:ext uri="{FF2B5EF4-FFF2-40B4-BE49-F238E27FC236}">
                <a16:creationId xmlns:a16="http://schemas.microsoft.com/office/drawing/2014/main" id="{A04EFA83-39A4-0CE6-A7FD-3A74CA636642}"/>
              </a:ext>
            </a:extLst>
          </p:cNvPr>
          <p:cNvSpPr txBox="1">
            <a:spLocks/>
          </p:cNvSpPr>
          <p:nvPr/>
        </p:nvSpPr>
        <p:spPr>
          <a:xfrm>
            <a:off x="-11243" y="123825"/>
            <a:ext cx="2971800" cy="323850"/>
          </a:xfrm>
          <a:prstGeom prst="rect">
            <a:avLst/>
          </a:prstGeom>
        </p:spPr>
        <p:txBody>
          <a:bodyP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800" dirty="0">
                <a:solidFill>
                  <a:schemeClr val="tx2"/>
                </a:solidFill>
              </a:rPr>
              <a:t>Josephine  A | Data Analyst</a:t>
            </a:r>
          </a:p>
        </p:txBody>
      </p:sp>
    </p:spTree>
    <p:extLst>
      <p:ext uri="{BB962C8B-B14F-4D97-AF65-F5344CB8AC3E}">
        <p14:creationId xmlns:p14="http://schemas.microsoft.com/office/powerpoint/2010/main" val="3823295736"/>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xmlns:p14="http://schemas.microsoft.com/office/powerpoint/2010/mai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5"/>
          <p:cNvSpPr txBox="1">
            <a:spLocks/>
          </p:cNvSpPr>
          <p:nvPr/>
        </p:nvSpPr>
        <p:spPr>
          <a:xfrm>
            <a:off x="609600" y="1626394"/>
            <a:ext cx="3886200" cy="2926556"/>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000" kern="1200">
                <a:solidFill>
                  <a:schemeClr val="tx1">
                    <a:lumMod val="65000"/>
                    <a:lumOff val="35000"/>
                  </a:schemeClr>
                </a:solidFill>
                <a:latin typeface="Franklin Gothic Book" pitchFamily="34" charset="0"/>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lumMod val="65000"/>
                    <a:lumOff val="35000"/>
                  </a:schemeClr>
                </a:solidFill>
                <a:latin typeface="Franklin Gothic Book" pitchFamily="34" charset="0"/>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65000"/>
                    <a:lumOff val="35000"/>
                  </a:schemeClr>
                </a:solidFill>
                <a:latin typeface="Franklin Gothic Book" pitchFamily="34" charset="0"/>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lumMod val="65000"/>
                    <a:lumOff val="35000"/>
                  </a:schemeClr>
                </a:solidFill>
                <a:latin typeface="Franklin Gothic Book" pitchFamily="34" charset="0"/>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lumMod val="65000"/>
                    <a:lumOff val="35000"/>
                  </a:schemeClr>
                </a:solidFill>
                <a:latin typeface="Franklin Gothic Book"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71450" indent="-171450" defTabSz="685800">
              <a:lnSpc>
                <a:spcPct val="90000"/>
              </a:lnSpc>
              <a:spcBef>
                <a:spcPts val="750"/>
              </a:spcBef>
              <a:defRPr/>
            </a:pPr>
            <a:r>
              <a:rPr lang="en-US" sz="1400" dirty="0">
                <a:solidFill>
                  <a:schemeClr val="tx1"/>
                </a:solidFill>
                <a:latin typeface="+mn-lt"/>
                <a:cs typeface="Roboto Light"/>
              </a:rPr>
              <a:t>Ensures data accuracy​</a:t>
            </a:r>
          </a:p>
          <a:p>
            <a:pPr marL="171450" indent="-171450" defTabSz="685800">
              <a:lnSpc>
                <a:spcPct val="90000"/>
              </a:lnSpc>
              <a:spcBef>
                <a:spcPts val="750"/>
              </a:spcBef>
              <a:defRPr/>
            </a:pPr>
            <a:r>
              <a:rPr lang="en-US" sz="1400" dirty="0">
                <a:solidFill>
                  <a:schemeClr val="tx1"/>
                </a:solidFill>
                <a:latin typeface="+mn-lt"/>
                <a:cs typeface="Roboto Light"/>
              </a:rPr>
              <a:t>Improves data quality​</a:t>
            </a:r>
          </a:p>
          <a:p>
            <a:pPr marL="171450" indent="-171450" defTabSz="685800">
              <a:lnSpc>
                <a:spcPct val="90000"/>
              </a:lnSpc>
              <a:spcBef>
                <a:spcPts val="750"/>
              </a:spcBef>
              <a:defRPr/>
            </a:pPr>
            <a:r>
              <a:rPr lang="en-US" sz="1400" dirty="0">
                <a:solidFill>
                  <a:schemeClr val="tx1"/>
                </a:solidFill>
                <a:latin typeface="+mn-lt"/>
                <a:cs typeface="Roboto Light"/>
              </a:rPr>
              <a:t>Reduces risks​</a:t>
            </a:r>
          </a:p>
          <a:p>
            <a:pPr marL="171450" indent="-171450" defTabSz="685800">
              <a:lnSpc>
                <a:spcPct val="90000"/>
              </a:lnSpc>
              <a:spcBef>
                <a:spcPts val="750"/>
              </a:spcBef>
              <a:defRPr/>
            </a:pPr>
            <a:r>
              <a:rPr lang="en-US" sz="1400" dirty="0">
                <a:solidFill>
                  <a:schemeClr val="tx1"/>
                </a:solidFill>
                <a:latin typeface="+mn-lt"/>
                <a:cs typeface="Roboto Light"/>
              </a:rPr>
              <a:t>Saves time and resources​</a:t>
            </a:r>
          </a:p>
          <a:p>
            <a:pPr marL="171450" indent="-171450" defTabSz="685800">
              <a:lnSpc>
                <a:spcPct val="90000"/>
              </a:lnSpc>
              <a:spcBef>
                <a:spcPts val="750"/>
              </a:spcBef>
              <a:defRPr/>
            </a:pPr>
            <a:r>
              <a:rPr lang="en-US" sz="1400" dirty="0">
                <a:solidFill>
                  <a:schemeClr val="tx1"/>
                </a:solidFill>
                <a:latin typeface="+mn-lt"/>
                <a:cs typeface="Roboto Light"/>
              </a:rPr>
              <a:t>Improves confidence in the data​</a:t>
            </a:r>
          </a:p>
          <a:p>
            <a:pPr marL="171450" indent="-171450" defTabSz="685800">
              <a:lnSpc>
                <a:spcPct val="90000"/>
              </a:lnSpc>
              <a:spcBef>
                <a:spcPts val="750"/>
              </a:spcBef>
              <a:defRPr/>
            </a:pPr>
            <a:r>
              <a:rPr lang="en-US" sz="1400" dirty="0">
                <a:solidFill>
                  <a:schemeClr val="tx1"/>
                </a:solidFill>
                <a:latin typeface="+mn-lt"/>
                <a:cs typeface="Roboto Light"/>
              </a:rPr>
              <a:t>Supports compliance</a:t>
            </a:r>
          </a:p>
        </p:txBody>
      </p:sp>
      <p:pic>
        <p:nvPicPr>
          <p:cNvPr id="6" name="Picture Placeholder 5">
            <a:extLst>
              <a:ext uri="{FF2B5EF4-FFF2-40B4-BE49-F238E27FC236}">
                <a16:creationId xmlns:a16="http://schemas.microsoft.com/office/drawing/2014/main" id="{DE259886-AD86-A187-7325-14604B663C13}"/>
              </a:ext>
            </a:extLst>
          </p:cNvPr>
          <p:cNvPicPr>
            <a:picLocks noGrp="1" noChangeAspect="1"/>
          </p:cNvPicPr>
          <p:nvPr>
            <p:ph sz="half" idx="2"/>
          </p:nvPr>
        </p:nvPicPr>
        <p:blipFill>
          <a:blip r:embed="rId2" cstate="print">
            <a:extLst>
              <a:ext uri="{28A0092B-C50C-407E-A947-70E740481C1C}">
                <a14:useLocalDpi xmlns:a14="http://schemas.microsoft.com/office/drawing/2010/main" val="0"/>
              </a:ext>
            </a:extLst>
          </a:blip>
          <a:srcRect r="11693" b="-1"/>
          <a:stretch/>
        </p:blipFill>
        <p:spPr>
          <a:xfrm>
            <a:off x="4648200" y="1626394"/>
            <a:ext cx="3886200" cy="2926556"/>
          </a:xfrm>
          <a:noFill/>
        </p:spPr>
      </p:pic>
      <p:sp>
        <p:nvSpPr>
          <p:cNvPr id="10" name="Text Placeholder 5">
            <a:extLst>
              <a:ext uri="{FF2B5EF4-FFF2-40B4-BE49-F238E27FC236}">
                <a16:creationId xmlns:a16="http://schemas.microsoft.com/office/drawing/2014/main" id="{FEF5484A-D795-E38F-1E3F-BEBB118A83C9}"/>
              </a:ext>
            </a:extLst>
          </p:cNvPr>
          <p:cNvSpPr txBox="1">
            <a:spLocks/>
          </p:cNvSpPr>
          <p:nvPr/>
        </p:nvSpPr>
        <p:spPr>
          <a:xfrm>
            <a:off x="152400" y="209550"/>
            <a:ext cx="5410200" cy="22860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JM" sz="800" b="0" kern="0" spc="0" dirty="0">
                <a:ea typeface="Roboto Light"/>
                <a:cs typeface="Roboto Light"/>
              </a:rPr>
              <a:t>Josephine A | Data Analyst</a:t>
            </a:r>
          </a:p>
        </p:txBody>
      </p:sp>
      <p:sp>
        <p:nvSpPr>
          <p:cNvPr id="4" name="Title 3"/>
          <p:cNvSpPr>
            <a:spLocks noGrp="1"/>
          </p:cNvSpPr>
          <p:nvPr>
            <p:ph type="title"/>
          </p:nvPr>
        </p:nvSpPr>
        <p:spPr>
          <a:xfrm>
            <a:off x="533400" y="438150"/>
            <a:ext cx="7620000" cy="857250"/>
          </a:xfrm>
        </p:spPr>
        <p:txBody>
          <a:bodyPr vert="horz" lIns="91440" tIns="45720" rIns="91440" bIns="45720" rtlCol="0" anchor="ctr">
            <a:normAutofit/>
          </a:bodyPr>
          <a:lstStyle/>
          <a:p>
            <a:r>
              <a:rPr lang="en-US" dirty="0"/>
              <a:t>Data Testing​</a:t>
            </a:r>
          </a:p>
        </p:txBody>
      </p:sp>
      <p:sp>
        <p:nvSpPr>
          <p:cNvPr id="20" name="Slide Number Placeholder 7" hidden="1">
            <a:extLst>
              <a:ext uri="{FF2B5EF4-FFF2-40B4-BE49-F238E27FC236}">
                <a16:creationId xmlns:a16="http://schemas.microsoft.com/office/drawing/2014/main" id="{89388F93-745D-47F1-8DEB-5985A235C94C}"/>
              </a:ext>
            </a:extLst>
          </p:cNvPr>
          <p:cNvSpPr>
            <a:spLocks noGrp="1"/>
          </p:cNvSpPr>
          <p:nvPr>
            <p:ph type="sldNum" sz="quarter" idx="4294967295"/>
          </p:nvPr>
        </p:nvSpPr>
        <p:spPr>
          <a:xfrm>
            <a:off x="6457950" y="4767263"/>
            <a:ext cx="2057400" cy="273844"/>
          </a:xfrm>
        </p:spPr>
        <p:txBody>
          <a:bodyPr/>
          <a:lstStyle/>
          <a:p>
            <a:pPr>
              <a:spcAft>
                <a:spcPts val="600"/>
              </a:spcAft>
            </a:pPr>
            <a:fld id="{2DBED302-AE06-4362-B3F1-085437931FE3}" type="slidenum">
              <a:rPr lang="en-GB" smtClean="0"/>
              <a:pPr>
                <a:spcAft>
                  <a:spcPts val="600"/>
                </a:spcAft>
              </a:pPr>
              <a:t>8</a:t>
            </a:fld>
            <a:endParaRPr lang="en-GB"/>
          </a:p>
        </p:txBody>
      </p:sp>
    </p:spTree>
    <p:extLst>
      <p:ext uri="{BB962C8B-B14F-4D97-AF65-F5344CB8AC3E}">
        <p14:creationId xmlns:p14="http://schemas.microsoft.com/office/powerpoint/2010/main" val="1549704937"/>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xmlns:p14="http://schemas.microsoft.com/office/powerpoint/2010/mai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62FFAA-8849-B84C-CE93-904AB72C2D2D}"/>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99802C9D-6470-47E6-1508-5B720C217622}"/>
              </a:ext>
            </a:extLst>
          </p:cNvPr>
          <p:cNvSpPr>
            <a:spLocks noGrp="1"/>
          </p:cNvSpPr>
          <p:nvPr>
            <p:ph type="title"/>
          </p:nvPr>
        </p:nvSpPr>
        <p:spPr>
          <a:xfrm>
            <a:off x="533401" y="514350"/>
            <a:ext cx="5924550" cy="685800"/>
          </a:xfrm>
        </p:spPr>
        <p:txBody>
          <a:bodyPr vert="horz" lIns="91440" tIns="45720" rIns="91440" bIns="45720" rtlCol="0" anchor="b">
            <a:noAutofit/>
          </a:bodyPr>
          <a:lstStyle/>
          <a:p>
            <a:r>
              <a:rPr lang="en-US" sz="3200"/>
              <a:t>Data Analysis and Visualisation ​</a:t>
            </a:r>
            <a:endParaRPr lang="en-US" sz="3200" dirty="0"/>
          </a:p>
        </p:txBody>
      </p:sp>
      <p:sp>
        <p:nvSpPr>
          <p:cNvPr id="7" name="Text Placeholder 5">
            <a:extLst>
              <a:ext uri="{FF2B5EF4-FFF2-40B4-BE49-F238E27FC236}">
                <a16:creationId xmlns:a16="http://schemas.microsoft.com/office/drawing/2014/main" id="{37E06B86-3983-CAB2-66EC-D9816813C302}"/>
              </a:ext>
            </a:extLst>
          </p:cNvPr>
          <p:cNvSpPr txBox="1">
            <a:spLocks/>
          </p:cNvSpPr>
          <p:nvPr/>
        </p:nvSpPr>
        <p:spPr>
          <a:xfrm>
            <a:off x="152400" y="133350"/>
            <a:ext cx="2949179" cy="209550"/>
          </a:xfrm>
          <a:prstGeom prst="rect">
            <a:avLst/>
          </a:prstGeom>
        </p:spPr>
        <p:txBody>
          <a:bodyPr vert="horz" lIns="91440" tIns="45720" rIns="91440" bIns="45720" rtlCol="0">
            <a:normAutofit fontScale="85000" lnSpcReduction="20000"/>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GB" sz="1200" b="0" kern="1200" spc="0">
                <a:latin typeface="+mn-lt"/>
                <a:ea typeface="+mn-ea"/>
                <a:cs typeface="+mn-cs"/>
              </a:rPr>
              <a:t>Josephine  A | Data Analyst</a:t>
            </a:r>
            <a:endParaRPr lang="en-GB" sz="1200" b="0" kern="1200" spc="0" dirty="0">
              <a:latin typeface="+mn-lt"/>
              <a:ea typeface="+mn-ea"/>
              <a:cs typeface="+mn-cs"/>
            </a:endParaRPr>
          </a:p>
        </p:txBody>
      </p:sp>
      <p:sp>
        <p:nvSpPr>
          <p:cNvPr id="16" name="Slide Number Placeholder 5">
            <a:extLst>
              <a:ext uri="{FF2B5EF4-FFF2-40B4-BE49-F238E27FC236}">
                <a16:creationId xmlns:a16="http://schemas.microsoft.com/office/drawing/2014/main" id="{78520C1E-1C08-453E-CCC4-FAC045E0E636}"/>
              </a:ext>
            </a:extLst>
          </p:cNvPr>
          <p:cNvSpPr>
            <a:spLocks noGrp="1"/>
          </p:cNvSpPr>
          <p:nvPr>
            <p:ph type="sldNum" sz="quarter" idx="12"/>
          </p:nvPr>
        </p:nvSpPr>
        <p:spPr>
          <a:xfrm>
            <a:off x="6457951" y="4767263"/>
            <a:ext cx="2057400" cy="273844"/>
          </a:xfrm>
        </p:spPr>
        <p:txBody>
          <a:bodyPr/>
          <a:lstStyle/>
          <a:p>
            <a:pPr>
              <a:spcAft>
                <a:spcPts val="600"/>
              </a:spcAft>
            </a:pPr>
            <a:fld id="{2DBED302-AE06-4362-B3F1-085437931FE3}" type="slidenum">
              <a:rPr lang="en-GB" smtClean="0"/>
              <a:pPr>
                <a:spcAft>
                  <a:spcPts val="600"/>
                </a:spcAft>
              </a:pPr>
              <a:t>9</a:t>
            </a:fld>
            <a:endParaRPr lang="en-GB"/>
          </a:p>
        </p:txBody>
      </p:sp>
      <p:graphicFrame>
        <p:nvGraphicFramePr>
          <p:cNvPr id="9" name="Text Placeholder 3">
            <a:extLst>
              <a:ext uri="{FF2B5EF4-FFF2-40B4-BE49-F238E27FC236}">
                <a16:creationId xmlns:a16="http://schemas.microsoft.com/office/drawing/2014/main" id="{CDA985C8-E4EC-2FE4-84B2-B2AD4FF1A430}"/>
              </a:ext>
            </a:extLst>
          </p:cNvPr>
          <p:cNvGraphicFramePr>
            <a:graphicFrameLocks noGrp="1"/>
          </p:cNvGraphicFramePr>
          <p:nvPr>
            <p:ph idx="1"/>
            <p:extLst>
              <p:ext uri="{D42A27DB-BD31-4B8C-83A1-F6EECF244321}">
                <p14:modId xmlns:p14="http://schemas.microsoft.com/office/powerpoint/2010/main" val="2765221816"/>
              </p:ext>
            </p:extLst>
          </p:nvPr>
        </p:nvGraphicFramePr>
        <p:xfrm>
          <a:off x="114300" y="1428750"/>
          <a:ext cx="8915400" cy="37147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22941051"/>
      </p:ext>
    </p:extLst>
  </p:cSld>
  <p:clrMapOvr>
    <a:masterClrMapping/>
  </p:clrMapOvr>
  <p:transition spd="slow">
    <p:push dir="u"/>
  </p:transition>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Ion</Template>
  <TotalTime>131617</TotalTime>
  <Words>877</Words>
  <Application>Microsoft Office PowerPoint</Application>
  <PresentationFormat>On-screen Show (16:9)</PresentationFormat>
  <Paragraphs>160</Paragraphs>
  <Slides>16</Slides>
  <Notes>0</Notes>
  <HiddenSlides>0</HiddenSlides>
  <MMClips>0</MMClips>
  <ScaleCrop>false</ScaleCrop>
  <HeadingPairs>
    <vt:vector size="8" baseType="variant">
      <vt:variant>
        <vt:lpstr>Fonts Used</vt:lpstr>
      </vt:variant>
      <vt:variant>
        <vt:i4>17</vt:i4>
      </vt:variant>
      <vt:variant>
        <vt:lpstr>Theme</vt:lpstr>
      </vt:variant>
      <vt:variant>
        <vt:i4>1</vt:i4>
      </vt:variant>
      <vt:variant>
        <vt:lpstr>Embedded OLE Servers</vt:lpstr>
      </vt:variant>
      <vt:variant>
        <vt:i4>1</vt:i4>
      </vt:variant>
      <vt:variant>
        <vt:lpstr>Slide Titles</vt:lpstr>
      </vt:variant>
      <vt:variant>
        <vt:i4>16</vt:i4>
      </vt:variant>
    </vt:vector>
  </HeadingPairs>
  <TitlesOfParts>
    <vt:vector size="35" baseType="lpstr">
      <vt:lpstr>Aptos</vt:lpstr>
      <vt:lpstr>Aptos Display</vt:lpstr>
      <vt:lpstr>Arial</vt:lpstr>
      <vt:lpstr>Calibri Light</vt:lpstr>
      <vt:lpstr>Courier New</vt:lpstr>
      <vt:lpstr>Franklin Gothic Medium</vt:lpstr>
      <vt:lpstr>Futura LT Book</vt:lpstr>
      <vt:lpstr>Mission Gothic Regular</vt:lpstr>
      <vt:lpstr>Nexa Bold</vt:lpstr>
      <vt:lpstr>Open Sans</vt:lpstr>
      <vt:lpstr>Roboto Light</vt:lpstr>
      <vt:lpstr>Roboto Slab</vt:lpstr>
      <vt:lpstr>Roboto Slab Bold</vt:lpstr>
      <vt:lpstr>Roboto Slab Light</vt:lpstr>
      <vt:lpstr>Roboto Slab Regular</vt:lpstr>
      <vt:lpstr>Sketch Rockwell</vt:lpstr>
      <vt:lpstr>Wingdings</vt:lpstr>
      <vt:lpstr>Office Theme</vt:lpstr>
      <vt:lpstr>Acrobat Document</vt:lpstr>
      <vt:lpstr>PowerPoint Presentation</vt:lpstr>
      <vt:lpstr>Contents​</vt:lpstr>
      <vt:lpstr>Introduction</vt:lpstr>
      <vt:lpstr>Why Data Analysis ?</vt:lpstr>
      <vt:lpstr>Data Analysis Process​</vt:lpstr>
      <vt:lpstr>Data Collection​</vt:lpstr>
      <vt:lpstr>  </vt:lpstr>
      <vt:lpstr>Data Testing​</vt:lpstr>
      <vt:lpstr>Data Analysis and Visualisation ​</vt:lpstr>
      <vt:lpstr>Data Interpretation and Reporting​</vt:lpstr>
      <vt:lpstr>Collaboration and Communication​</vt:lpstr>
      <vt:lpstr>PowerPoint Presentation</vt:lpstr>
      <vt:lpstr>PowerPoint Presentation</vt:lpstr>
      <vt:lpstr>Qualifications and Skills ​</vt:lpstr>
      <vt:lpstr>What I </vt:lpstr>
      <vt:lpstr>PowerPoint Presentation</vt:lpstr>
    </vt:vector>
  </TitlesOfParts>
  <Company>LIME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josephine Akinlabi</dc:creator>
  <cp:lastModifiedBy>Josephine Akinlabi</cp:lastModifiedBy>
  <cp:revision>1329</cp:revision>
  <dcterms:created xsi:type="dcterms:W3CDTF">2013-04-14T18:18:29Z</dcterms:created>
  <dcterms:modified xsi:type="dcterms:W3CDTF">2024-11-25T21:21:58Z</dcterms:modified>
</cp:coreProperties>
</file>